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419" r:id="rId3"/>
    <p:sldId id="413" r:id="rId4"/>
    <p:sldId id="427" r:id="rId5"/>
    <p:sldId id="412" r:id="rId6"/>
    <p:sldId id="414" r:id="rId7"/>
    <p:sldId id="416" r:id="rId8"/>
    <p:sldId id="418" r:id="rId9"/>
    <p:sldId id="417" r:id="rId10"/>
    <p:sldId id="428" r:id="rId11"/>
    <p:sldId id="423" r:id="rId12"/>
    <p:sldId id="399" r:id="rId13"/>
    <p:sldId id="400" r:id="rId14"/>
    <p:sldId id="401" r:id="rId15"/>
    <p:sldId id="404" r:id="rId16"/>
    <p:sldId id="402" r:id="rId17"/>
    <p:sldId id="407" r:id="rId18"/>
    <p:sldId id="429" r:id="rId19"/>
    <p:sldId id="430" r:id="rId20"/>
    <p:sldId id="424" r:id="rId21"/>
    <p:sldId id="431" r:id="rId22"/>
    <p:sldId id="409" r:id="rId23"/>
    <p:sldId id="433" r:id="rId24"/>
    <p:sldId id="422" r:id="rId25"/>
    <p:sldId id="425" r:id="rId26"/>
    <p:sldId id="432" r:id="rId27"/>
    <p:sldId id="426" r:id="rId28"/>
    <p:sldId id="36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de Jesus Dutra dos Reis" initials="MdJDdR" lastIdx="1" clrIdx="0">
    <p:extLst>
      <p:ext uri="{19B8F6BF-5375-455C-9EA6-DF929625EA0E}">
        <p15:presenceInfo xmlns:p15="http://schemas.microsoft.com/office/powerpoint/2012/main" userId="1e6f769981fe9136" providerId="Windows Live"/>
      </p:ext>
    </p:extLst>
  </p:cmAuthor>
  <p:cmAuthor id="2" name="Maria de Jesus Dutra dos Reis" initials="MdJDdR [2]" lastIdx="2" clrIdx="1">
    <p:extLst>
      <p:ext uri="{19B8F6BF-5375-455C-9EA6-DF929625EA0E}">
        <p15:presenceInfo xmlns:p15="http://schemas.microsoft.com/office/powerpoint/2012/main" userId="S-1-5-21-1183192736-3603438314-3805290400-276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74559D-C4DD-4304-9767-03A42CBE913B}" v="119" dt="2022-10-26T17:21:01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4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88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de Jesus Dutra dos Reis" userId="1e6f769981fe9136" providerId="LiveId" clId="{DA74559D-C4DD-4304-9767-03A42CBE913B}"/>
    <pc:docChg chg="undo custSel addSld delSld modSld sldOrd">
      <pc:chgData name="Maria de Jesus Dutra dos Reis" userId="1e6f769981fe9136" providerId="LiveId" clId="{DA74559D-C4DD-4304-9767-03A42CBE913B}" dt="2022-10-31T21:28:16.296" v="3294" actId="20577"/>
      <pc:docMkLst>
        <pc:docMk/>
      </pc:docMkLst>
      <pc:sldChg chg="addSp delSp modSp add del mod">
        <pc:chgData name="Maria de Jesus Dutra dos Reis" userId="1e6f769981fe9136" providerId="LiveId" clId="{DA74559D-C4DD-4304-9767-03A42CBE913B}" dt="2022-10-31T21:28:16.296" v="3294" actId="20577"/>
        <pc:sldMkLst>
          <pc:docMk/>
          <pc:sldMk cId="175092103" sldId="259"/>
        </pc:sldMkLst>
        <pc:spChg chg="mod">
          <ac:chgData name="Maria de Jesus Dutra dos Reis" userId="1e6f769981fe9136" providerId="LiveId" clId="{DA74559D-C4DD-4304-9767-03A42CBE913B}" dt="2022-10-31T21:28:16.296" v="3294" actId="20577"/>
          <ac:spMkLst>
            <pc:docMk/>
            <pc:sldMk cId="175092103" sldId="259"/>
            <ac:spMk id="3" creationId="{404505D6-58E5-491D-A631-73433F4BEC48}"/>
          </ac:spMkLst>
        </pc:spChg>
        <pc:spChg chg="add del mod">
          <ac:chgData name="Maria de Jesus Dutra dos Reis" userId="1e6f769981fe9136" providerId="LiveId" clId="{DA74559D-C4DD-4304-9767-03A42CBE913B}" dt="2022-10-31T21:27:58.380" v="3264" actId="478"/>
          <ac:spMkLst>
            <pc:docMk/>
            <pc:sldMk cId="175092103" sldId="259"/>
            <ac:spMk id="6" creationId="{0803CC3E-33E9-20F3-6D3D-F71372F4AABB}"/>
          </ac:spMkLst>
        </pc:spChg>
      </pc:sldChg>
      <pc:sldChg chg="add del">
        <pc:chgData name="Maria de Jesus Dutra dos Reis" userId="1e6f769981fe9136" providerId="LiveId" clId="{DA74559D-C4DD-4304-9767-03A42CBE913B}" dt="2022-10-26T15:50:27.517" v="1561" actId="47"/>
        <pc:sldMkLst>
          <pc:docMk/>
          <pc:sldMk cId="0" sldId="265"/>
        </pc:sldMkLst>
      </pc:sldChg>
      <pc:sldChg chg="add del">
        <pc:chgData name="Maria de Jesus Dutra dos Reis" userId="1e6f769981fe9136" providerId="LiveId" clId="{DA74559D-C4DD-4304-9767-03A42CBE913B}" dt="2022-10-26T11:21:10.441" v="165" actId="47"/>
        <pc:sldMkLst>
          <pc:docMk/>
          <pc:sldMk cId="2398435838" sldId="273"/>
        </pc:sldMkLst>
      </pc:sldChg>
      <pc:sldChg chg="modSp mod">
        <pc:chgData name="Maria de Jesus Dutra dos Reis" userId="1e6f769981fe9136" providerId="LiveId" clId="{DA74559D-C4DD-4304-9767-03A42CBE913B}" dt="2022-10-31T21:27:42.256" v="3263" actId="5793"/>
        <pc:sldMkLst>
          <pc:docMk/>
          <pc:sldMk cId="0" sldId="369"/>
        </pc:sldMkLst>
        <pc:spChg chg="mod">
          <ac:chgData name="Maria de Jesus Dutra dos Reis" userId="1e6f769981fe9136" providerId="LiveId" clId="{DA74559D-C4DD-4304-9767-03A42CBE913B}" dt="2022-10-31T21:27:42.256" v="3263" actId="5793"/>
          <ac:spMkLst>
            <pc:docMk/>
            <pc:sldMk cId="0" sldId="369"/>
            <ac:spMk id="3" creationId="{B358974A-A371-47B4-8640-AB2CECDBC4F4}"/>
          </ac:spMkLst>
        </pc:spChg>
      </pc:sldChg>
      <pc:sldChg chg="add del ord">
        <pc:chgData name="Maria de Jesus Dutra dos Reis" userId="1e6f769981fe9136" providerId="LiveId" clId="{DA74559D-C4DD-4304-9767-03A42CBE913B}" dt="2022-10-26T15:54:51.780" v="1829" actId="47"/>
        <pc:sldMkLst>
          <pc:docMk/>
          <pc:sldMk cId="0" sldId="378"/>
        </pc:sldMkLst>
      </pc:sldChg>
      <pc:sldChg chg="del">
        <pc:chgData name="Maria de Jesus Dutra dos Reis" userId="1e6f769981fe9136" providerId="LiveId" clId="{DA74559D-C4DD-4304-9767-03A42CBE913B}" dt="2022-10-26T11:15:08.462" v="2" actId="47"/>
        <pc:sldMkLst>
          <pc:docMk/>
          <pc:sldMk cId="772946906" sldId="395"/>
        </pc:sldMkLst>
      </pc:sldChg>
      <pc:sldChg chg="addSp delSp modSp del mod">
        <pc:chgData name="Maria de Jesus Dutra dos Reis" userId="1e6f769981fe9136" providerId="LiveId" clId="{DA74559D-C4DD-4304-9767-03A42CBE913B}" dt="2022-10-26T11:32:10.371" v="221" actId="47"/>
        <pc:sldMkLst>
          <pc:docMk/>
          <pc:sldMk cId="1138118686" sldId="398"/>
        </pc:sldMkLst>
        <pc:spChg chg="mod">
          <ac:chgData name="Maria de Jesus Dutra dos Reis" userId="1e6f769981fe9136" providerId="LiveId" clId="{DA74559D-C4DD-4304-9767-03A42CBE913B}" dt="2022-10-26T11:23:06.521" v="178" actId="20577"/>
          <ac:spMkLst>
            <pc:docMk/>
            <pc:sldMk cId="1138118686" sldId="398"/>
            <ac:spMk id="3" creationId="{636DFE5C-5087-0CF0-81CB-5188FEA09C4E}"/>
          </ac:spMkLst>
        </pc:spChg>
        <pc:spChg chg="mod">
          <ac:chgData name="Maria de Jesus Dutra dos Reis" userId="1e6f769981fe9136" providerId="LiveId" clId="{DA74559D-C4DD-4304-9767-03A42CBE913B}" dt="2022-10-26T11:27:08.427" v="207" actId="1076"/>
          <ac:spMkLst>
            <pc:docMk/>
            <pc:sldMk cId="1138118686" sldId="398"/>
            <ac:spMk id="6" creationId="{8CA128D1-AF24-D903-92ED-7847FF0F77E7}"/>
          </ac:spMkLst>
        </pc:spChg>
        <pc:spChg chg="mod">
          <ac:chgData name="Maria de Jesus Dutra dos Reis" userId="1e6f769981fe9136" providerId="LiveId" clId="{DA74559D-C4DD-4304-9767-03A42CBE913B}" dt="2022-10-26T11:26:55.251" v="198" actId="20577"/>
          <ac:spMkLst>
            <pc:docMk/>
            <pc:sldMk cId="1138118686" sldId="398"/>
            <ac:spMk id="10" creationId="{79A8FE8E-A785-9008-B7F7-C96DC810EEF8}"/>
          </ac:spMkLst>
        </pc:spChg>
        <pc:spChg chg="mod">
          <ac:chgData name="Maria de Jesus Dutra dos Reis" userId="1e6f769981fe9136" providerId="LiveId" clId="{DA74559D-C4DD-4304-9767-03A42CBE913B}" dt="2022-10-26T11:27:12.210" v="208" actId="1076"/>
          <ac:spMkLst>
            <pc:docMk/>
            <pc:sldMk cId="1138118686" sldId="398"/>
            <ac:spMk id="11" creationId="{5975F267-184B-5941-A6B1-6323E42F0F4F}"/>
          </ac:spMkLst>
        </pc:spChg>
        <pc:graphicFrameChg chg="add del modGraphic">
          <ac:chgData name="Maria de Jesus Dutra dos Reis" userId="1e6f769981fe9136" providerId="LiveId" clId="{DA74559D-C4DD-4304-9767-03A42CBE913B}" dt="2022-10-26T11:22:48.322" v="168" actId="478"/>
          <ac:graphicFrameMkLst>
            <pc:docMk/>
            <pc:sldMk cId="1138118686" sldId="398"/>
            <ac:graphicFrameMk id="13" creationId="{5BD0D46A-2439-ECFD-B2A8-7E41E8E14143}"/>
          </ac:graphicFrameMkLst>
        </pc:graphicFrameChg>
      </pc:sldChg>
      <pc:sldChg chg="add">
        <pc:chgData name="Maria de Jesus Dutra dos Reis" userId="1e6f769981fe9136" providerId="LiveId" clId="{DA74559D-C4DD-4304-9767-03A42CBE913B}" dt="2022-10-26T13:00:13.773" v="384"/>
        <pc:sldMkLst>
          <pc:docMk/>
          <pc:sldMk cId="114182197" sldId="399"/>
        </pc:sldMkLst>
      </pc:sldChg>
      <pc:sldChg chg="addSp delSp modSp add mod">
        <pc:chgData name="Maria de Jesus Dutra dos Reis" userId="1e6f769981fe9136" providerId="LiveId" clId="{DA74559D-C4DD-4304-9767-03A42CBE913B}" dt="2022-10-26T14:19:06.157" v="422" actId="14100"/>
        <pc:sldMkLst>
          <pc:docMk/>
          <pc:sldMk cId="805454607" sldId="400"/>
        </pc:sldMkLst>
        <pc:picChg chg="add mod">
          <ac:chgData name="Maria de Jesus Dutra dos Reis" userId="1e6f769981fe9136" providerId="LiveId" clId="{DA74559D-C4DD-4304-9767-03A42CBE913B}" dt="2022-10-26T14:19:06.157" v="422" actId="14100"/>
          <ac:picMkLst>
            <pc:docMk/>
            <pc:sldMk cId="805454607" sldId="400"/>
            <ac:picMk id="3" creationId="{4AB01EFF-5418-E907-DFA7-6E7BA70E0883}"/>
          </ac:picMkLst>
        </pc:picChg>
        <pc:picChg chg="del">
          <ac:chgData name="Maria de Jesus Dutra dos Reis" userId="1e6f769981fe9136" providerId="LiveId" clId="{DA74559D-C4DD-4304-9767-03A42CBE913B}" dt="2022-10-26T14:18:55.648" v="420" actId="478"/>
          <ac:picMkLst>
            <pc:docMk/>
            <pc:sldMk cId="805454607" sldId="400"/>
            <ac:picMk id="5" creationId="{06171573-F20B-4CB3-99FB-9065D856DFA3}"/>
          </ac:picMkLst>
        </pc:picChg>
      </pc:sldChg>
      <pc:sldChg chg="modSp add mod">
        <pc:chgData name="Maria de Jesus Dutra dos Reis" userId="1e6f769981fe9136" providerId="LiveId" clId="{DA74559D-C4DD-4304-9767-03A42CBE913B}" dt="2022-10-26T17:15:30.308" v="3126" actId="20577"/>
        <pc:sldMkLst>
          <pc:docMk/>
          <pc:sldMk cId="314665621" sldId="401"/>
        </pc:sldMkLst>
        <pc:spChg chg="mod">
          <ac:chgData name="Maria de Jesus Dutra dos Reis" userId="1e6f769981fe9136" providerId="LiveId" clId="{DA74559D-C4DD-4304-9767-03A42CBE913B}" dt="2022-10-26T14:12:45.662" v="412" actId="14100"/>
          <ac:spMkLst>
            <pc:docMk/>
            <pc:sldMk cId="314665621" sldId="401"/>
            <ac:spMk id="2" creationId="{78D657EC-68B3-45DD-9D87-2488124B1257}"/>
          </ac:spMkLst>
        </pc:spChg>
        <pc:spChg chg="mod">
          <ac:chgData name="Maria de Jesus Dutra dos Reis" userId="1e6f769981fe9136" providerId="LiveId" clId="{DA74559D-C4DD-4304-9767-03A42CBE913B}" dt="2022-10-26T17:15:30.308" v="3126" actId="20577"/>
          <ac:spMkLst>
            <pc:docMk/>
            <pc:sldMk cId="314665621" sldId="401"/>
            <ac:spMk id="4" creationId="{42C87E53-45E5-4911-92EC-B6E05381248A}"/>
          </ac:spMkLst>
        </pc:spChg>
        <pc:spChg chg="mod">
          <ac:chgData name="Maria de Jesus Dutra dos Reis" userId="1e6f769981fe9136" providerId="LiveId" clId="{DA74559D-C4DD-4304-9767-03A42CBE913B}" dt="2022-10-26T17:15:11.063" v="3124" actId="20577"/>
          <ac:spMkLst>
            <pc:docMk/>
            <pc:sldMk cId="314665621" sldId="401"/>
            <ac:spMk id="5" creationId="{9D0A2541-3AE1-4B6A-A69B-19F856527E5E}"/>
          </ac:spMkLst>
        </pc:spChg>
      </pc:sldChg>
      <pc:sldChg chg="add">
        <pc:chgData name="Maria de Jesus Dutra dos Reis" userId="1e6f769981fe9136" providerId="LiveId" clId="{DA74559D-C4DD-4304-9767-03A42CBE913B}" dt="2022-10-26T13:00:13.773" v="384"/>
        <pc:sldMkLst>
          <pc:docMk/>
          <pc:sldMk cId="2722147143" sldId="402"/>
        </pc:sldMkLst>
      </pc:sldChg>
      <pc:sldChg chg="add del">
        <pc:chgData name="Maria de Jesus Dutra dos Reis" userId="1e6f769981fe9136" providerId="LiveId" clId="{DA74559D-C4DD-4304-9767-03A42CBE913B}" dt="2022-10-26T15:36:37.360" v="1044" actId="47"/>
        <pc:sldMkLst>
          <pc:docMk/>
          <pc:sldMk cId="2941421970" sldId="403"/>
        </pc:sldMkLst>
      </pc:sldChg>
      <pc:sldChg chg="addSp modSp add mod">
        <pc:chgData name="Maria de Jesus Dutra dos Reis" userId="1e6f769981fe9136" providerId="LiveId" clId="{DA74559D-C4DD-4304-9767-03A42CBE913B}" dt="2022-10-26T17:17:58.334" v="3185" actId="14100"/>
        <pc:sldMkLst>
          <pc:docMk/>
          <pc:sldMk cId="2783040027" sldId="404"/>
        </pc:sldMkLst>
        <pc:spChg chg="mod">
          <ac:chgData name="Maria de Jesus Dutra dos Reis" userId="1e6f769981fe9136" providerId="LiveId" clId="{DA74559D-C4DD-4304-9767-03A42CBE913B}" dt="2022-10-26T17:17:26.414" v="3154" actId="1076"/>
          <ac:spMkLst>
            <pc:docMk/>
            <pc:sldMk cId="2783040027" sldId="404"/>
            <ac:spMk id="4" creationId="{1F9A2B2C-219B-4CA4-9A91-3A0EA1DA2785}"/>
          </ac:spMkLst>
        </pc:spChg>
        <pc:spChg chg="add mod">
          <ac:chgData name="Maria de Jesus Dutra dos Reis" userId="1e6f769981fe9136" providerId="LiveId" clId="{DA74559D-C4DD-4304-9767-03A42CBE913B}" dt="2022-10-26T17:17:58.334" v="3185" actId="14100"/>
          <ac:spMkLst>
            <pc:docMk/>
            <pc:sldMk cId="2783040027" sldId="404"/>
            <ac:spMk id="5" creationId="{7B1A26DD-9D20-27C1-3866-E041F26F0B94}"/>
          </ac:spMkLst>
        </pc:spChg>
        <pc:graphicFrameChg chg="mod">
          <ac:chgData name="Maria de Jesus Dutra dos Reis" userId="1e6f769981fe9136" providerId="LiveId" clId="{DA74559D-C4DD-4304-9767-03A42CBE913B}" dt="2022-10-26T17:17:20.526" v="3153" actId="14100"/>
          <ac:graphicFrameMkLst>
            <pc:docMk/>
            <pc:sldMk cId="2783040027" sldId="404"/>
            <ac:graphicFrameMk id="2" creationId="{2BFFC0E4-717A-4EBF-A58C-AD3B725AA3F4}"/>
          </ac:graphicFrameMkLst>
        </pc:graphicFrameChg>
      </pc:sldChg>
      <pc:sldChg chg="add del">
        <pc:chgData name="Maria de Jesus Dutra dos Reis" userId="1e6f769981fe9136" providerId="LiveId" clId="{DA74559D-C4DD-4304-9767-03A42CBE913B}" dt="2022-10-26T15:37:18.826" v="1045" actId="47"/>
        <pc:sldMkLst>
          <pc:docMk/>
          <pc:sldMk cId="3037586742" sldId="405"/>
        </pc:sldMkLst>
      </pc:sldChg>
      <pc:sldChg chg="add del">
        <pc:chgData name="Maria de Jesus Dutra dos Reis" userId="1e6f769981fe9136" providerId="LiveId" clId="{DA74559D-C4DD-4304-9767-03A42CBE913B}" dt="2022-10-26T15:38:08.459" v="1046" actId="47"/>
        <pc:sldMkLst>
          <pc:docMk/>
          <pc:sldMk cId="747573049" sldId="406"/>
        </pc:sldMkLst>
      </pc:sldChg>
      <pc:sldChg chg="delSp modSp add mod delAnim">
        <pc:chgData name="Maria de Jesus Dutra dos Reis" userId="1e6f769981fe9136" providerId="LiveId" clId="{DA74559D-C4DD-4304-9767-03A42CBE913B}" dt="2022-10-26T17:21:30.028" v="3246" actId="20577"/>
        <pc:sldMkLst>
          <pc:docMk/>
          <pc:sldMk cId="1739774791" sldId="407"/>
        </pc:sldMkLst>
        <pc:spChg chg="del mod">
          <ac:chgData name="Maria de Jesus Dutra dos Reis" userId="1e6f769981fe9136" providerId="LiveId" clId="{DA74559D-C4DD-4304-9767-03A42CBE913B}" dt="2022-10-26T17:18:21.834" v="3187" actId="478"/>
          <ac:spMkLst>
            <pc:docMk/>
            <pc:sldMk cId="1739774791" sldId="407"/>
            <ac:spMk id="7" creationId="{24C0F67F-4578-46D2-BA10-DE9FA5149A70}"/>
          </ac:spMkLst>
        </pc:spChg>
        <pc:spChg chg="del">
          <ac:chgData name="Maria de Jesus Dutra dos Reis" userId="1e6f769981fe9136" providerId="LiveId" clId="{DA74559D-C4DD-4304-9767-03A42CBE913B}" dt="2022-10-26T17:18:23.225" v="3188" actId="478"/>
          <ac:spMkLst>
            <pc:docMk/>
            <pc:sldMk cId="1739774791" sldId="407"/>
            <ac:spMk id="8" creationId="{EFACE39E-C885-4D58-91B5-B789132294F9}"/>
          </ac:spMkLst>
        </pc:spChg>
        <pc:spChg chg="del">
          <ac:chgData name="Maria de Jesus Dutra dos Reis" userId="1e6f769981fe9136" providerId="LiveId" clId="{DA74559D-C4DD-4304-9767-03A42CBE913B}" dt="2022-10-26T17:18:24.162" v="3189" actId="478"/>
          <ac:spMkLst>
            <pc:docMk/>
            <pc:sldMk cId="1739774791" sldId="407"/>
            <ac:spMk id="9" creationId="{3BE4750A-3F9A-498B-A702-A96F0A940EFE}"/>
          </ac:spMkLst>
        </pc:spChg>
        <pc:spChg chg="del">
          <ac:chgData name="Maria de Jesus Dutra dos Reis" userId="1e6f769981fe9136" providerId="LiveId" clId="{DA74559D-C4DD-4304-9767-03A42CBE913B}" dt="2022-10-26T17:18:25.291" v="3190" actId="478"/>
          <ac:spMkLst>
            <pc:docMk/>
            <pc:sldMk cId="1739774791" sldId="407"/>
            <ac:spMk id="10" creationId="{950F3923-C1B8-4B32-B224-9F4B7F582901}"/>
          </ac:spMkLst>
        </pc:spChg>
        <pc:spChg chg="del">
          <ac:chgData name="Maria de Jesus Dutra dos Reis" userId="1e6f769981fe9136" providerId="LiveId" clId="{DA74559D-C4DD-4304-9767-03A42CBE913B}" dt="2022-10-26T17:18:26.569" v="3191" actId="478"/>
          <ac:spMkLst>
            <pc:docMk/>
            <pc:sldMk cId="1739774791" sldId="407"/>
            <ac:spMk id="11" creationId="{05D66531-F9D2-4271-AEF2-2E144DF3C14B}"/>
          </ac:spMkLst>
        </pc:spChg>
        <pc:spChg chg="mod">
          <ac:chgData name="Maria de Jesus Dutra dos Reis" userId="1e6f769981fe9136" providerId="LiveId" clId="{DA74559D-C4DD-4304-9767-03A42CBE913B}" dt="2022-10-26T17:21:30.028" v="3246" actId="20577"/>
          <ac:spMkLst>
            <pc:docMk/>
            <pc:sldMk cId="1739774791" sldId="407"/>
            <ac:spMk id="12" creationId="{B9DAB061-0592-4D1C-9F24-29890B79043E}"/>
          </ac:spMkLst>
        </pc:spChg>
        <pc:graphicFrameChg chg="mod">
          <ac:chgData name="Maria de Jesus Dutra dos Reis" userId="1e6f769981fe9136" providerId="LiveId" clId="{DA74559D-C4DD-4304-9767-03A42CBE913B}" dt="2022-10-26T17:21:01.735" v="3227" actId="20577"/>
          <ac:graphicFrameMkLst>
            <pc:docMk/>
            <pc:sldMk cId="1739774791" sldId="407"/>
            <ac:graphicFrameMk id="4" creationId="{07B99272-AA7C-48AD-8B27-8C88EABD4E66}"/>
          </ac:graphicFrameMkLst>
        </pc:graphicFrameChg>
      </pc:sldChg>
      <pc:sldChg chg="addSp delSp modSp add del mod setBg setClrOvrMap">
        <pc:chgData name="Maria de Jesus Dutra dos Reis" userId="1e6f769981fe9136" providerId="LiveId" clId="{DA74559D-C4DD-4304-9767-03A42CBE913B}" dt="2022-10-26T15:38:39.267" v="1047" actId="47"/>
        <pc:sldMkLst>
          <pc:docMk/>
          <pc:sldMk cId="2758169033" sldId="408"/>
        </pc:sldMkLst>
        <pc:spChg chg="mod ord">
          <ac:chgData name="Maria de Jesus Dutra dos Reis" userId="1e6f769981fe9136" providerId="LiveId" clId="{DA74559D-C4DD-4304-9767-03A42CBE913B}" dt="2022-10-26T15:08:51.947" v="680" actId="1076"/>
          <ac:spMkLst>
            <pc:docMk/>
            <pc:sldMk cId="2758169033" sldId="408"/>
            <ac:spMk id="2" creationId="{C6F55387-4A6B-49DC-B82F-95011DB4868E}"/>
          </ac:spMkLst>
        </pc:spChg>
        <pc:spChg chg="del">
          <ac:chgData name="Maria de Jesus Dutra dos Reis" userId="1e6f769981fe9136" providerId="LiveId" clId="{DA74559D-C4DD-4304-9767-03A42CBE913B}" dt="2022-10-26T15:05:20.041" v="465" actId="478"/>
          <ac:spMkLst>
            <pc:docMk/>
            <pc:sldMk cId="2758169033" sldId="408"/>
            <ac:spMk id="3" creationId="{E47DB417-72AE-4E59-8CBB-7B4B200E8F02}"/>
          </ac:spMkLst>
        </pc:spChg>
        <pc:spChg chg="add del">
          <ac:chgData name="Maria de Jesus Dutra dos Reis" userId="1e6f769981fe9136" providerId="LiveId" clId="{DA74559D-C4DD-4304-9767-03A42CBE913B}" dt="2022-10-26T15:06:43.116" v="522" actId="26606"/>
          <ac:spMkLst>
            <pc:docMk/>
            <pc:sldMk cId="2758169033" sldId="408"/>
            <ac:spMk id="35" creationId="{CE6C63DC-BAE4-42B6-8FDF-F6467C2D23AC}"/>
          </ac:spMkLst>
        </pc:spChg>
        <pc:spChg chg="add del">
          <ac:chgData name="Maria de Jesus Dutra dos Reis" userId="1e6f769981fe9136" providerId="LiveId" clId="{DA74559D-C4DD-4304-9767-03A42CBE913B}" dt="2022-10-26T15:05:56.343" v="512" actId="26606"/>
          <ac:spMkLst>
            <pc:docMk/>
            <pc:sldMk cId="2758169033" sldId="408"/>
            <ac:spMk id="36" creationId="{DE91395A-2D18-4AF6-A0AC-AAA7189FED11}"/>
          </ac:spMkLst>
        </pc:spChg>
        <pc:spChg chg="add del">
          <ac:chgData name="Maria de Jesus Dutra dos Reis" userId="1e6f769981fe9136" providerId="LiveId" clId="{DA74559D-C4DD-4304-9767-03A42CBE913B}" dt="2022-10-26T15:06:43.116" v="522" actId="26606"/>
          <ac:spMkLst>
            <pc:docMk/>
            <pc:sldMk cId="2758169033" sldId="408"/>
            <ac:spMk id="37" creationId="{5BD23F8E-2E78-4C84-8EFB-FE6C8ACB7F1F}"/>
          </ac:spMkLst>
        </pc:spChg>
        <pc:spChg chg="add del">
          <ac:chgData name="Maria de Jesus Dutra dos Reis" userId="1e6f769981fe9136" providerId="LiveId" clId="{DA74559D-C4DD-4304-9767-03A42CBE913B}" dt="2022-10-26T15:05:56.343" v="512" actId="26606"/>
          <ac:spMkLst>
            <pc:docMk/>
            <pc:sldMk cId="2758169033" sldId="408"/>
            <ac:spMk id="38" creationId="{7BD08880-457D-4C62-A3B5-6A9B0878C7E9}"/>
          </ac:spMkLst>
        </pc:spChg>
        <pc:spChg chg="add del">
          <ac:chgData name="Maria de Jesus Dutra dos Reis" userId="1e6f769981fe9136" providerId="LiveId" clId="{DA74559D-C4DD-4304-9767-03A42CBE913B}" dt="2022-10-26T15:06:43.116" v="522" actId="26606"/>
          <ac:spMkLst>
            <pc:docMk/>
            <pc:sldMk cId="2758169033" sldId="408"/>
            <ac:spMk id="39" creationId="{57ABABA7-0420-4200-9B65-1C1967CE9373}"/>
          </ac:spMkLst>
        </pc:spChg>
        <pc:spChg chg="add del">
          <ac:chgData name="Maria de Jesus Dutra dos Reis" userId="1e6f769981fe9136" providerId="LiveId" clId="{DA74559D-C4DD-4304-9767-03A42CBE913B}" dt="2022-10-26T15:05:56.343" v="512" actId="26606"/>
          <ac:spMkLst>
            <pc:docMk/>
            <pc:sldMk cId="2758169033" sldId="408"/>
            <ac:spMk id="40" creationId="{1FF9CEF5-A50D-4B8B-9852-D76F7037867E}"/>
          </ac:spMkLst>
        </pc:spChg>
        <pc:spChg chg="add del">
          <ac:chgData name="Maria de Jesus Dutra dos Reis" userId="1e6f769981fe9136" providerId="LiveId" clId="{DA74559D-C4DD-4304-9767-03A42CBE913B}" dt="2022-10-26T15:06:43.116" v="522" actId="26606"/>
          <ac:spMkLst>
            <pc:docMk/>
            <pc:sldMk cId="2758169033" sldId="408"/>
            <ac:spMk id="41" creationId="{A317EBE3-FF86-4DA1-BC9A-331F7F2144E9}"/>
          </ac:spMkLst>
        </pc:spChg>
        <pc:spChg chg="add del">
          <ac:chgData name="Maria de Jesus Dutra dos Reis" userId="1e6f769981fe9136" providerId="LiveId" clId="{DA74559D-C4DD-4304-9767-03A42CBE913B}" dt="2022-10-26T15:05:56.343" v="512" actId="26606"/>
          <ac:spMkLst>
            <pc:docMk/>
            <pc:sldMk cId="2758169033" sldId="408"/>
            <ac:spMk id="42" creationId="{30684D86-C9D1-40C3-A9B6-EC935C7312E3}"/>
          </ac:spMkLst>
        </pc:spChg>
        <pc:spChg chg="add del">
          <ac:chgData name="Maria de Jesus Dutra dos Reis" userId="1e6f769981fe9136" providerId="LiveId" clId="{DA74559D-C4DD-4304-9767-03A42CBE913B}" dt="2022-10-26T15:05:56.343" v="512" actId="26606"/>
          <ac:spMkLst>
            <pc:docMk/>
            <pc:sldMk cId="2758169033" sldId="408"/>
            <ac:spMk id="44" creationId="{1EDF7896-F56A-49DA-90F3-F5CE8B9833AD}"/>
          </ac:spMkLst>
        </pc:spChg>
        <pc:spChg chg="add del">
          <ac:chgData name="Maria de Jesus Dutra dos Reis" userId="1e6f769981fe9136" providerId="LiveId" clId="{DA74559D-C4DD-4304-9767-03A42CBE913B}" dt="2022-10-26T15:06:10.222" v="514" actId="26606"/>
          <ac:spMkLst>
            <pc:docMk/>
            <pc:sldMk cId="2758169033" sldId="408"/>
            <ac:spMk id="48" creationId="{DE91395A-2D18-4AF6-A0AC-AAA7189FED11}"/>
          </ac:spMkLst>
        </pc:spChg>
        <pc:spChg chg="add del">
          <ac:chgData name="Maria de Jesus Dutra dos Reis" userId="1e6f769981fe9136" providerId="LiveId" clId="{DA74559D-C4DD-4304-9767-03A42CBE913B}" dt="2022-10-26T15:06:10.222" v="514" actId="26606"/>
          <ac:spMkLst>
            <pc:docMk/>
            <pc:sldMk cId="2758169033" sldId="408"/>
            <ac:spMk id="49" creationId="{7BD08880-457D-4C62-A3B5-6A9B0878C7E9}"/>
          </ac:spMkLst>
        </pc:spChg>
        <pc:spChg chg="add del">
          <ac:chgData name="Maria de Jesus Dutra dos Reis" userId="1e6f769981fe9136" providerId="LiveId" clId="{DA74559D-C4DD-4304-9767-03A42CBE913B}" dt="2022-10-26T15:06:10.222" v="514" actId="26606"/>
          <ac:spMkLst>
            <pc:docMk/>
            <pc:sldMk cId="2758169033" sldId="408"/>
            <ac:spMk id="50" creationId="{1FF9CEF5-A50D-4B8B-9852-D76F7037867E}"/>
          </ac:spMkLst>
        </pc:spChg>
        <pc:spChg chg="add del">
          <ac:chgData name="Maria de Jesus Dutra dos Reis" userId="1e6f769981fe9136" providerId="LiveId" clId="{DA74559D-C4DD-4304-9767-03A42CBE913B}" dt="2022-10-26T15:06:10.222" v="514" actId="26606"/>
          <ac:spMkLst>
            <pc:docMk/>
            <pc:sldMk cId="2758169033" sldId="408"/>
            <ac:spMk id="52" creationId="{30684D86-C9D1-40C3-A9B6-EC935C7312E3}"/>
          </ac:spMkLst>
        </pc:spChg>
        <pc:spChg chg="add del">
          <ac:chgData name="Maria de Jesus Dutra dos Reis" userId="1e6f769981fe9136" providerId="LiveId" clId="{DA74559D-C4DD-4304-9767-03A42CBE913B}" dt="2022-10-26T15:06:10.222" v="514" actId="26606"/>
          <ac:spMkLst>
            <pc:docMk/>
            <pc:sldMk cId="2758169033" sldId="408"/>
            <ac:spMk id="53" creationId="{1EDF7896-F56A-49DA-90F3-F5CE8B9833AD}"/>
          </ac:spMkLst>
        </pc:spChg>
        <pc:spChg chg="add del">
          <ac:chgData name="Maria de Jesus Dutra dos Reis" userId="1e6f769981fe9136" providerId="LiveId" clId="{DA74559D-C4DD-4304-9767-03A42CBE913B}" dt="2022-10-26T15:06:40.725" v="521" actId="26606"/>
          <ac:spMkLst>
            <pc:docMk/>
            <pc:sldMk cId="2758169033" sldId="408"/>
            <ac:spMk id="101" creationId="{DE91395A-2D18-4AF6-A0AC-AAA7189FED11}"/>
          </ac:spMkLst>
        </pc:spChg>
        <pc:spChg chg="add del">
          <ac:chgData name="Maria de Jesus Dutra dos Reis" userId="1e6f769981fe9136" providerId="LiveId" clId="{DA74559D-C4DD-4304-9767-03A42CBE913B}" dt="2022-10-26T15:06:40.725" v="521" actId="26606"/>
          <ac:spMkLst>
            <pc:docMk/>
            <pc:sldMk cId="2758169033" sldId="408"/>
            <ac:spMk id="103" creationId="{7BD08880-457D-4C62-A3B5-6A9B0878C7E9}"/>
          </ac:spMkLst>
        </pc:spChg>
        <pc:spChg chg="add del">
          <ac:chgData name="Maria de Jesus Dutra dos Reis" userId="1e6f769981fe9136" providerId="LiveId" clId="{DA74559D-C4DD-4304-9767-03A42CBE913B}" dt="2022-10-26T15:06:39.110" v="519" actId="26606"/>
          <ac:spMkLst>
            <pc:docMk/>
            <pc:sldMk cId="2758169033" sldId="408"/>
            <ac:spMk id="136" creationId="{DE91395A-2D18-4AF6-A0AC-AAA7189FED11}"/>
          </ac:spMkLst>
        </pc:spChg>
        <pc:spChg chg="add del">
          <ac:chgData name="Maria de Jesus Dutra dos Reis" userId="1e6f769981fe9136" providerId="LiveId" clId="{DA74559D-C4DD-4304-9767-03A42CBE913B}" dt="2022-10-26T15:06:39.110" v="519" actId="26606"/>
          <ac:spMkLst>
            <pc:docMk/>
            <pc:sldMk cId="2758169033" sldId="408"/>
            <ac:spMk id="138" creationId="{7BD08880-457D-4C62-A3B5-6A9B0878C7E9}"/>
          </ac:spMkLst>
        </pc:spChg>
        <pc:spChg chg="add del">
          <ac:chgData name="Maria de Jesus Dutra dos Reis" userId="1e6f769981fe9136" providerId="LiveId" clId="{DA74559D-C4DD-4304-9767-03A42CBE913B}" dt="2022-10-26T15:06:39.110" v="519" actId="26606"/>
          <ac:spMkLst>
            <pc:docMk/>
            <pc:sldMk cId="2758169033" sldId="408"/>
            <ac:spMk id="140" creationId="{95FFA5E0-4C70-431D-A19D-18415F6C4009}"/>
          </ac:spMkLst>
        </pc:spChg>
        <pc:spChg chg="add del">
          <ac:chgData name="Maria de Jesus Dutra dos Reis" userId="1e6f769981fe9136" providerId="LiveId" clId="{DA74559D-C4DD-4304-9767-03A42CBE913B}" dt="2022-10-26T15:06:39.110" v="519" actId="26606"/>
          <ac:spMkLst>
            <pc:docMk/>
            <pc:sldMk cId="2758169033" sldId="408"/>
            <ac:spMk id="142" creationId="{BBE55C11-4C41-45E4-A00F-83DEE6BB51A8}"/>
          </ac:spMkLst>
        </pc:spChg>
        <pc:grpChg chg="add del">
          <ac:chgData name="Maria de Jesus Dutra dos Reis" userId="1e6f769981fe9136" providerId="LiveId" clId="{DA74559D-C4DD-4304-9767-03A42CBE913B}" dt="2022-10-26T15:06:43.116" v="522" actId="26606"/>
          <ac:grpSpMkLst>
            <pc:docMk/>
            <pc:sldMk cId="2758169033" sldId="408"/>
            <ac:grpSpMk id="7" creationId="{8CD25866-F15D-40A4-AEC5-47C044637AB7}"/>
          </ac:grpSpMkLst>
        </pc:grpChg>
        <pc:grpChg chg="add del">
          <ac:chgData name="Maria de Jesus Dutra dos Reis" userId="1e6f769981fe9136" providerId="LiveId" clId="{DA74559D-C4DD-4304-9767-03A42CBE913B}" dt="2022-10-26T15:05:56.343" v="512" actId="26606"/>
          <ac:grpSpMkLst>
            <pc:docMk/>
            <pc:sldMk cId="2758169033" sldId="408"/>
            <ac:grpSpMk id="8" creationId="{7398C59F-5A18-487B-91D6-B955AACF2E50}"/>
          </ac:grpSpMkLst>
        </pc:grpChg>
        <pc:grpChg chg="add del">
          <ac:chgData name="Maria de Jesus Dutra dos Reis" userId="1e6f769981fe9136" providerId="LiveId" clId="{DA74559D-C4DD-4304-9767-03A42CBE913B}" dt="2022-10-26T15:06:43.116" v="522" actId="26606"/>
          <ac:grpSpMkLst>
            <pc:docMk/>
            <pc:sldMk cId="2758169033" sldId="408"/>
            <ac:grpSpMk id="21" creationId="{0C4A17ED-96AA-44A6-A050-E1A7A1CDD9E7}"/>
          </ac:grpSpMkLst>
        </pc:grpChg>
        <pc:grpChg chg="add del">
          <ac:chgData name="Maria de Jesus Dutra dos Reis" userId="1e6f769981fe9136" providerId="LiveId" clId="{DA74559D-C4DD-4304-9767-03A42CBE913B}" dt="2022-10-26T15:05:56.343" v="512" actId="26606"/>
          <ac:grpSpMkLst>
            <pc:docMk/>
            <pc:sldMk cId="2758169033" sldId="408"/>
            <ac:grpSpMk id="22" creationId="{520234FB-542E-4550-9C2F-1B56FD41A1CA}"/>
          </ac:grpSpMkLst>
        </pc:grpChg>
        <pc:grpChg chg="add del">
          <ac:chgData name="Maria de Jesus Dutra dos Reis" userId="1e6f769981fe9136" providerId="LiveId" clId="{DA74559D-C4DD-4304-9767-03A42CBE913B}" dt="2022-10-26T15:06:43.116" v="522" actId="26606"/>
          <ac:grpSpMkLst>
            <pc:docMk/>
            <pc:sldMk cId="2758169033" sldId="408"/>
            <ac:grpSpMk id="43" creationId="{7A03E380-9CD1-4ABA-A763-9F9D252B8908}"/>
          </ac:grpSpMkLst>
        </pc:grpChg>
        <pc:grpChg chg="add del">
          <ac:chgData name="Maria de Jesus Dutra dos Reis" userId="1e6f769981fe9136" providerId="LiveId" clId="{DA74559D-C4DD-4304-9767-03A42CBE913B}" dt="2022-10-26T15:06:10.222" v="514" actId="26606"/>
          <ac:grpSpMkLst>
            <pc:docMk/>
            <pc:sldMk cId="2758169033" sldId="408"/>
            <ac:grpSpMk id="46" creationId="{7398C59F-5A18-487B-91D6-B955AACF2E50}"/>
          </ac:grpSpMkLst>
        </pc:grpChg>
        <pc:grpChg chg="add del">
          <ac:chgData name="Maria de Jesus Dutra dos Reis" userId="1e6f769981fe9136" providerId="LiveId" clId="{DA74559D-C4DD-4304-9767-03A42CBE913B}" dt="2022-10-26T15:06:10.222" v="514" actId="26606"/>
          <ac:grpSpMkLst>
            <pc:docMk/>
            <pc:sldMk cId="2758169033" sldId="408"/>
            <ac:grpSpMk id="47" creationId="{520234FB-542E-4550-9C2F-1B56FD41A1CA}"/>
          </ac:grpSpMkLst>
        </pc:grpChg>
        <pc:grpChg chg="add del">
          <ac:chgData name="Maria de Jesus Dutra dos Reis" userId="1e6f769981fe9136" providerId="LiveId" clId="{DA74559D-C4DD-4304-9767-03A42CBE913B}" dt="2022-10-26T15:06:40.725" v="521" actId="26606"/>
          <ac:grpSpMkLst>
            <pc:docMk/>
            <pc:sldMk cId="2758169033" sldId="408"/>
            <ac:grpSpMk id="73" creationId="{7398C59F-5A18-487B-91D6-B955AACF2E50}"/>
          </ac:grpSpMkLst>
        </pc:grpChg>
        <pc:grpChg chg="add del">
          <ac:chgData name="Maria de Jesus Dutra dos Reis" userId="1e6f769981fe9136" providerId="LiveId" clId="{DA74559D-C4DD-4304-9767-03A42CBE913B}" dt="2022-10-26T15:06:40.725" v="521" actId="26606"/>
          <ac:grpSpMkLst>
            <pc:docMk/>
            <pc:sldMk cId="2758169033" sldId="408"/>
            <ac:grpSpMk id="87" creationId="{520234FB-542E-4550-9C2F-1B56FD41A1CA}"/>
          </ac:grpSpMkLst>
        </pc:grpChg>
        <pc:grpChg chg="add del">
          <ac:chgData name="Maria de Jesus Dutra dos Reis" userId="1e6f769981fe9136" providerId="LiveId" clId="{DA74559D-C4DD-4304-9767-03A42CBE913B}" dt="2022-10-26T15:06:39.110" v="519" actId="26606"/>
          <ac:grpSpMkLst>
            <pc:docMk/>
            <pc:sldMk cId="2758169033" sldId="408"/>
            <ac:grpSpMk id="108" creationId="{7398C59F-5A18-487B-91D6-B955AACF2E50}"/>
          </ac:grpSpMkLst>
        </pc:grpChg>
        <pc:grpChg chg="add del">
          <ac:chgData name="Maria de Jesus Dutra dos Reis" userId="1e6f769981fe9136" providerId="LiveId" clId="{DA74559D-C4DD-4304-9767-03A42CBE913B}" dt="2022-10-26T15:06:39.110" v="519" actId="26606"/>
          <ac:grpSpMkLst>
            <pc:docMk/>
            <pc:sldMk cId="2758169033" sldId="408"/>
            <ac:grpSpMk id="122" creationId="{520234FB-542E-4550-9C2F-1B56FD41A1CA}"/>
          </ac:grpSpMkLst>
        </pc:grpChg>
        <pc:picChg chg="add del">
          <ac:chgData name="Maria de Jesus Dutra dos Reis" userId="1e6f769981fe9136" providerId="LiveId" clId="{DA74559D-C4DD-4304-9767-03A42CBE913B}" dt="2022-10-26T15:05:56.343" v="512" actId="26606"/>
          <ac:picMkLst>
            <pc:docMk/>
            <pc:sldMk cId="2758169033" sldId="408"/>
            <ac:picMk id="4" creationId="{0BD5F5FC-1B6F-0647-48C4-448374237E75}"/>
          </ac:picMkLst>
        </pc:picChg>
        <pc:picChg chg="add">
          <ac:chgData name="Maria de Jesus Dutra dos Reis" userId="1e6f769981fe9136" providerId="LiveId" clId="{DA74559D-C4DD-4304-9767-03A42CBE913B}" dt="2022-10-26T15:09:00.774" v="681" actId="22"/>
          <ac:picMkLst>
            <pc:docMk/>
            <pc:sldMk cId="2758169033" sldId="408"/>
            <ac:picMk id="6" creationId="{7B80D6C3-064E-7651-46D8-25D89F442D34}"/>
          </ac:picMkLst>
        </pc:picChg>
        <pc:picChg chg="add del">
          <ac:chgData name="Maria de Jesus Dutra dos Reis" userId="1e6f769981fe9136" providerId="LiveId" clId="{DA74559D-C4DD-4304-9767-03A42CBE913B}" dt="2022-10-26T15:06:10.222" v="514" actId="26606"/>
          <ac:picMkLst>
            <pc:docMk/>
            <pc:sldMk cId="2758169033" sldId="408"/>
            <ac:picMk id="51" creationId="{C7247121-8F4F-62CD-FDAD-39FB32BF6647}"/>
          </ac:picMkLst>
        </pc:picChg>
        <pc:picChg chg="add del mod">
          <ac:chgData name="Maria de Jesus Dutra dos Reis" userId="1e6f769981fe9136" providerId="LiveId" clId="{DA74559D-C4DD-4304-9767-03A42CBE913B}" dt="2022-10-26T15:06:40.725" v="521" actId="26606"/>
          <ac:picMkLst>
            <pc:docMk/>
            <pc:sldMk cId="2758169033" sldId="408"/>
            <ac:picMk id="69" creationId="{B55EF1C0-429F-148E-5D9B-2776225295E2}"/>
          </ac:picMkLst>
        </pc:picChg>
        <pc:cxnChg chg="add del">
          <ac:chgData name="Maria de Jesus Dutra dos Reis" userId="1e6f769981fe9136" providerId="LiveId" clId="{DA74559D-C4DD-4304-9767-03A42CBE913B}" dt="2022-10-26T15:06:43.116" v="522" actId="26606"/>
          <ac:cxnSpMkLst>
            <pc:docMk/>
            <pc:sldMk cId="2758169033" sldId="408"/>
            <ac:cxnSpMk id="57" creationId="{34D43EC1-35FA-4FC3-8526-F655CEB09D9C}"/>
          </ac:cxnSpMkLst>
        </pc:cxnChg>
      </pc:sldChg>
      <pc:sldChg chg="modSp add mod ord">
        <pc:chgData name="Maria de Jesus Dutra dos Reis" userId="1e6f769981fe9136" providerId="LiveId" clId="{DA74559D-C4DD-4304-9767-03A42CBE913B}" dt="2022-10-26T15:55:43.128" v="1834"/>
        <pc:sldMkLst>
          <pc:docMk/>
          <pc:sldMk cId="3821209555" sldId="409"/>
        </pc:sldMkLst>
        <pc:spChg chg="mod">
          <ac:chgData name="Maria de Jesus Dutra dos Reis" userId="1e6f769981fe9136" providerId="LiveId" clId="{DA74559D-C4DD-4304-9767-03A42CBE913B}" dt="2022-10-26T15:54:56.630" v="1830" actId="1076"/>
          <ac:spMkLst>
            <pc:docMk/>
            <pc:sldMk cId="3821209555" sldId="409"/>
            <ac:spMk id="12" creationId="{6302C69B-DA08-4983-BEB8-5A9D5004378A}"/>
          </ac:spMkLst>
        </pc:spChg>
      </pc:sldChg>
      <pc:sldChg chg="del">
        <pc:chgData name="Maria de Jesus Dutra dos Reis" userId="1e6f769981fe9136" providerId="LiveId" clId="{DA74559D-C4DD-4304-9767-03A42CBE913B}" dt="2022-10-26T16:16:51.171" v="3037" actId="47"/>
        <pc:sldMkLst>
          <pc:docMk/>
          <pc:sldMk cId="2876907700" sldId="411"/>
        </pc:sldMkLst>
      </pc:sldChg>
      <pc:sldChg chg="delSp modSp mod">
        <pc:chgData name="Maria de Jesus Dutra dos Reis" userId="1e6f769981fe9136" providerId="LiveId" clId="{DA74559D-C4DD-4304-9767-03A42CBE913B}" dt="2022-10-26T11:16:24.579" v="6" actId="14100"/>
        <pc:sldMkLst>
          <pc:docMk/>
          <pc:sldMk cId="2558088109" sldId="413"/>
        </pc:sldMkLst>
        <pc:spChg chg="del">
          <ac:chgData name="Maria de Jesus Dutra dos Reis" userId="1e6f769981fe9136" providerId="LiveId" clId="{DA74559D-C4DD-4304-9767-03A42CBE913B}" dt="2022-10-26T11:16:16.599" v="4" actId="478"/>
          <ac:spMkLst>
            <pc:docMk/>
            <pc:sldMk cId="2558088109" sldId="413"/>
            <ac:spMk id="8" creationId="{E810CA8E-5CBD-201A-6FE8-1728A13F6276}"/>
          </ac:spMkLst>
        </pc:spChg>
        <pc:picChg chg="mod">
          <ac:chgData name="Maria de Jesus Dutra dos Reis" userId="1e6f769981fe9136" providerId="LiveId" clId="{DA74559D-C4DD-4304-9767-03A42CBE913B}" dt="2022-10-26T11:16:24.579" v="6" actId="14100"/>
          <ac:picMkLst>
            <pc:docMk/>
            <pc:sldMk cId="2558088109" sldId="413"/>
            <ac:picMk id="7" creationId="{52C0E798-C734-F0AF-EFFE-C0124498B0A9}"/>
          </ac:picMkLst>
        </pc:picChg>
      </pc:sldChg>
      <pc:sldChg chg="modSp add del mod">
        <pc:chgData name="Maria de Jesus Dutra dos Reis" userId="1e6f769981fe9136" providerId="LiveId" clId="{DA74559D-C4DD-4304-9767-03A42CBE913B}" dt="2022-10-26T11:27:32.369" v="209" actId="1076"/>
        <pc:sldMkLst>
          <pc:docMk/>
          <pc:sldMk cId="2064077188" sldId="414"/>
        </pc:sldMkLst>
        <pc:spChg chg="mod">
          <ac:chgData name="Maria de Jesus Dutra dos Reis" userId="1e6f769981fe9136" providerId="LiveId" clId="{DA74559D-C4DD-4304-9767-03A42CBE913B}" dt="2022-10-26T11:27:32.369" v="209" actId="1076"/>
          <ac:spMkLst>
            <pc:docMk/>
            <pc:sldMk cId="2064077188" sldId="414"/>
            <ac:spMk id="4" creationId="{44513EC0-0063-4121-3027-DEBAAB7C5777}"/>
          </ac:spMkLst>
        </pc:spChg>
      </pc:sldChg>
      <pc:sldChg chg="add del">
        <pc:chgData name="Maria de Jesus Dutra dos Reis" userId="1e6f769981fe9136" providerId="LiveId" clId="{DA74559D-C4DD-4304-9767-03A42CBE913B}" dt="2022-10-26T11:21:14.800" v="166" actId="47"/>
        <pc:sldMkLst>
          <pc:docMk/>
          <pc:sldMk cId="2292936486" sldId="415"/>
        </pc:sldMkLst>
      </pc:sldChg>
      <pc:sldChg chg="addSp delSp modSp mod">
        <pc:chgData name="Maria de Jesus Dutra dos Reis" userId="1e6f769981fe9136" providerId="LiveId" clId="{DA74559D-C4DD-4304-9767-03A42CBE913B}" dt="2022-10-26T15:23:06.084" v="896" actId="20577"/>
        <pc:sldMkLst>
          <pc:docMk/>
          <pc:sldMk cId="2552749530" sldId="416"/>
        </pc:sldMkLst>
        <pc:spChg chg="add del mod">
          <ac:chgData name="Maria de Jesus Dutra dos Reis" userId="1e6f769981fe9136" providerId="LiveId" clId="{DA74559D-C4DD-4304-9767-03A42CBE913B}" dt="2022-10-26T11:30:12.263" v="213" actId="478"/>
          <ac:spMkLst>
            <pc:docMk/>
            <pc:sldMk cId="2552749530" sldId="416"/>
            <ac:spMk id="2" creationId="{C6F55387-4A6B-49DC-B82F-95011DB4868E}"/>
          </ac:spMkLst>
        </pc:spChg>
        <pc:spChg chg="add del">
          <ac:chgData name="Maria de Jesus Dutra dos Reis" userId="1e6f769981fe9136" providerId="LiveId" clId="{DA74559D-C4DD-4304-9767-03A42CBE913B}" dt="2022-10-26T11:46:20.700" v="231" actId="22"/>
          <ac:spMkLst>
            <pc:docMk/>
            <pc:sldMk cId="2552749530" sldId="416"/>
            <ac:spMk id="6" creationId="{62421B34-BC74-321E-3F1E-E790A6073147}"/>
          </ac:spMkLst>
        </pc:spChg>
        <pc:spChg chg="add mod">
          <ac:chgData name="Maria de Jesus Dutra dos Reis" userId="1e6f769981fe9136" providerId="LiveId" clId="{DA74559D-C4DD-4304-9767-03A42CBE913B}" dt="2022-10-26T15:23:06.084" v="896" actId="20577"/>
          <ac:spMkLst>
            <pc:docMk/>
            <pc:sldMk cId="2552749530" sldId="416"/>
            <ac:spMk id="8" creationId="{2C86135D-0451-A759-8004-A5C18D7D8228}"/>
          </ac:spMkLst>
        </pc:spChg>
        <pc:graphicFrameChg chg="add del mod modGraphic">
          <ac:chgData name="Maria de Jesus Dutra dos Reis" userId="1e6f769981fe9136" providerId="LiveId" clId="{DA74559D-C4DD-4304-9767-03A42CBE913B}" dt="2022-10-26T11:46:11.528" v="229"/>
          <ac:graphicFrameMkLst>
            <pc:docMk/>
            <pc:sldMk cId="2552749530" sldId="416"/>
            <ac:graphicFrameMk id="4" creationId="{DC49BAB9-4921-4BE7-EE4A-C56B702E7E7E}"/>
          </ac:graphicFrameMkLst>
        </pc:graphicFrameChg>
        <pc:picChg chg="mod">
          <ac:chgData name="Maria de Jesus Dutra dos Reis" userId="1e6f769981fe9136" providerId="LiveId" clId="{DA74559D-C4DD-4304-9767-03A42CBE913B}" dt="2022-10-26T11:48:32.768" v="241" actId="14100"/>
          <ac:picMkLst>
            <pc:docMk/>
            <pc:sldMk cId="2552749530" sldId="416"/>
            <ac:picMk id="7" creationId="{2548E47C-AAFD-BDA9-2001-234858B3197A}"/>
          </ac:picMkLst>
        </pc:picChg>
      </pc:sldChg>
      <pc:sldChg chg="addSp delSp modSp mod">
        <pc:chgData name="Maria de Jesus Dutra dos Reis" userId="1e6f769981fe9136" providerId="LiveId" clId="{DA74559D-C4DD-4304-9767-03A42CBE913B}" dt="2022-10-26T17:11:14.942" v="3114" actId="14100"/>
        <pc:sldMkLst>
          <pc:docMk/>
          <pc:sldMk cId="2977476185" sldId="417"/>
        </pc:sldMkLst>
        <pc:spChg chg="del">
          <ac:chgData name="Maria de Jesus Dutra dos Reis" userId="1e6f769981fe9136" providerId="LiveId" clId="{DA74559D-C4DD-4304-9767-03A42CBE913B}" dt="2022-10-26T12:14:44.210" v="350" actId="478"/>
          <ac:spMkLst>
            <pc:docMk/>
            <pc:sldMk cId="2977476185" sldId="417"/>
            <ac:spMk id="2" creationId="{C6F55387-4A6B-49DC-B82F-95011DB4868E}"/>
          </ac:spMkLst>
        </pc:spChg>
        <pc:spChg chg="del">
          <ac:chgData name="Maria de Jesus Dutra dos Reis" userId="1e6f769981fe9136" providerId="LiveId" clId="{DA74559D-C4DD-4304-9767-03A42CBE913B}" dt="2022-10-26T12:14:46.079" v="351" actId="478"/>
          <ac:spMkLst>
            <pc:docMk/>
            <pc:sldMk cId="2977476185" sldId="417"/>
            <ac:spMk id="3" creationId="{E47DB417-72AE-4E59-8CBB-7B4B200E8F02}"/>
          </ac:spMkLst>
        </pc:spChg>
        <pc:spChg chg="add mod">
          <ac:chgData name="Maria de Jesus Dutra dos Reis" userId="1e6f769981fe9136" providerId="LiveId" clId="{DA74559D-C4DD-4304-9767-03A42CBE913B}" dt="2022-10-26T17:11:11.511" v="3113" actId="1076"/>
          <ac:spMkLst>
            <pc:docMk/>
            <pc:sldMk cId="2977476185" sldId="417"/>
            <ac:spMk id="5" creationId="{8C4199FA-C3BB-56C1-A0B3-8ABD2842DB00}"/>
          </ac:spMkLst>
        </pc:spChg>
        <pc:picChg chg="mod">
          <ac:chgData name="Maria de Jesus Dutra dos Reis" userId="1e6f769981fe9136" providerId="LiveId" clId="{DA74559D-C4DD-4304-9767-03A42CBE913B}" dt="2022-10-26T17:11:14.942" v="3114" actId="14100"/>
          <ac:picMkLst>
            <pc:docMk/>
            <pc:sldMk cId="2977476185" sldId="417"/>
            <ac:picMk id="4" creationId="{EC7A09F6-71C6-A355-82FC-0C588AD7EEBE}"/>
          </ac:picMkLst>
        </pc:picChg>
      </pc:sldChg>
      <pc:sldChg chg="addSp delSp modSp mod">
        <pc:chgData name="Maria de Jesus Dutra dos Reis" userId="1e6f769981fe9136" providerId="LiveId" clId="{DA74559D-C4DD-4304-9767-03A42CBE913B}" dt="2022-10-26T17:10:56.991" v="3110" actId="14100"/>
        <pc:sldMkLst>
          <pc:docMk/>
          <pc:sldMk cId="1314440600" sldId="418"/>
        </pc:sldMkLst>
        <pc:spChg chg="del">
          <ac:chgData name="Maria de Jesus Dutra dos Reis" userId="1e6f769981fe9136" providerId="LiveId" clId="{DA74559D-C4DD-4304-9767-03A42CBE913B}" dt="2022-10-26T11:57:12.986" v="339" actId="478"/>
          <ac:spMkLst>
            <pc:docMk/>
            <pc:sldMk cId="1314440600" sldId="418"/>
            <ac:spMk id="2" creationId="{C6F55387-4A6B-49DC-B82F-95011DB4868E}"/>
          </ac:spMkLst>
        </pc:spChg>
        <pc:spChg chg="del">
          <ac:chgData name="Maria de Jesus Dutra dos Reis" userId="1e6f769981fe9136" providerId="LiveId" clId="{DA74559D-C4DD-4304-9767-03A42CBE913B}" dt="2022-10-26T11:57:14.951" v="340" actId="478"/>
          <ac:spMkLst>
            <pc:docMk/>
            <pc:sldMk cId="1314440600" sldId="418"/>
            <ac:spMk id="3" creationId="{E47DB417-72AE-4E59-8CBB-7B4B200E8F02}"/>
          </ac:spMkLst>
        </pc:spChg>
        <pc:spChg chg="del">
          <ac:chgData name="Maria de Jesus Dutra dos Reis" userId="1e6f769981fe9136" providerId="LiveId" clId="{DA74559D-C4DD-4304-9767-03A42CBE913B}" dt="2022-10-26T11:57:16.491" v="341" actId="478"/>
          <ac:spMkLst>
            <pc:docMk/>
            <pc:sldMk cId="1314440600" sldId="418"/>
            <ac:spMk id="4" creationId="{635D1A59-74EA-5EC3-B10A-A6C4CAFC40D1}"/>
          </ac:spMkLst>
        </pc:spChg>
        <pc:picChg chg="add mod">
          <ac:chgData name="Maria de Jesus Dutra dos Reis" userId="1e6f769981fe9136" providerId="LiveId" clId="{DA74559D-C4DD-4304-9767-03A42CBE913B}" dt="2022-10-26T17:10:56.991" v="3110" actId="14100"/>
          <ac:picMkLst>
            <pc:docMk/>
            <pc:sldMk cId="1314440600" sldId="418"/>
            <ac:picMk id="5" creationId="{BB0A472A-D518-1316-FA75-7A4F329083EC}"/>
          </ac:picMkLst>
        </pc:picChg>
      </pc:sldChg>
      <pc:sldChg chg="delSp modSp add del mod ord">
        <pc:chgData name="Maria de Jesus Dutra dos Reis" userId="1e6f769981fe9136" providerId="LiveId" clId="{DA74559D-C4DD-4304-9767-03A42CBE913B}" dt="2022-10-26T16:17:49.731" v="3104" actId="20577"/>
        <pc:sldMkLst>
          <pc:docMk/>
          <pc:sldMk cId="428271343" sldId="419"/>
        </pc:sldMkLst>
        <pc:spChg chg="mod">
          <ac:chgData name="Maria de Jesus Dutra dos Reis" userId="1e6f769981fe9136" providerId="LiveId" clId="{DA74559D-C4DD-4304-9767-03A42CBE913B}" dt="2022-10-26T16:17:25.226" v="3070" actId="1076"/>
          <ac:spMkLst>
            <pc:docMk/>
            <pc:sldMk cId="428271343" sldId="419"/>
            <ac:spMk id="3" creationId="{636DFE5C-5087-0CF0-81CB-5188FEA09C4E}"/>
          </ac:spMkLst>
        </pc:spChg>
        <pc:spChg chg="mod">
          <ac:chgData name="Maria de Jesus Dutra dos Reis" userId="1e6f769981fe9136" providerId="LiveId" clId="{DA74559D-C4DD-4304-9767-03A42CBE913B}" dt="2022-10-26T11:31:42.977" v="216" actId="1076"/>
          <ac:spMkLst>
            <pc:docMk/>
            <pc:sldMk cId="428271343" sldId="419"/>
            <ac:spMk id="4" creationId="{163F5BF4-5EAA-46B7-B8CB-5D9C2105BBF3}"/>
          </ac:spMkLst>
        </pc:spChg>
        <pc:spChg chg="mod">
          <ac:chgData name="Maria de Jesus Dutra dos Reis" userId="1e6f769981fe9136" providerId="LiveId" clId="{DA74559D-C4DD-4304-9767-03A42CBE913B}" dt="2022-10-26T11:31:40.321" v="215" actId="1076"/>
          <ac:spMkLst>
            <pc:docMk/>
            <pc:sldMk cId="428271343" sldId="419"/>
            <ac:spMk id="5" creationId="{305EBD76-6DEA-4222-9079-7FF734C04033}"/>
          </ac:spMkLst>
        </pc:spChg>
        <pc:spChg chg="mod">
          <ac:chgData name="Maria de Jesus Dutra dos Reis" userId="1e6f769981fe9136" providerId="LiveId" clId="{DA74559D-C4DD-4304-9767-03A42CBE913B}" dt="2022-10-26T16:17:42.220" v="3090" actId="20577"/>
          <ac:spMkLst>
            <pc:docMk/>
            <pc:sldMk cId="428271343" sldId="419"/>
            <ac:spMk id="6" creationId="{8CA128D1-AF24-D903-92ED-7847FF0F77E7}"/>
          </ac:spMkLst>
        </pc:spChg>
        <pc:spChg chg="del">
          <ac:chgData name="Maria de Jesus Dutra dos Reis" userId="1e6f769981fe9136" providerId="LiveId" clId="{DA74559D-C4DD-4304-9767-03A42CBE913B}" dt="2022-10-26T11:31:32.130" v="214" actId="478"/>
          <ac:spMkLst>
            <pc:docMk/>
            <pc:sldMk cId="428271343" sldId="419"/>
            <ac:spMk id="7" creationId="{34289B27-CE34-42D7-AE8F-5E8A8F785344}"/>
          </ac:spMkLst>
        </pc:spChg>
        <pc:spChg chg="mod">
          <ac:chgData name="Maria de Jesus Dutra dos Reis" userId="1e6f769981fe9136" providerId="LiveId" clId="{DA74559D-C4DD-4304-9767-03A42CBE913B}" dt="2022-10-26T16:17:35.308" v="3081" actId="20577"/>
          <ac:spMkLst>
            <pc:docMk/>
            <pc:sldMk cId="428271343" sldId="419"/>
            <ac:spMk id="10" creationId="{79A8FE8E-A785-9008-B7F7-C96DC810EEF8}"/>
          </ac:spMkLst>
        </pc:spChg>
        <pc:spChg chg="mod">
          <ac:chgData name="Maria de Jesus Dutra dos Reis" userId="1e6f769981fe9136" providerId="LiveId" clId="{DA74559D-C4DD-4304-9767-03A42CBE913B}" dt="2022-10-26T16:17:49.731" v="3104" actId="20577"/>
          <ac:spMkLst>
            <pc:docMk/>
            <pc:sldMk cId="428271343" sldId="419"/>
            <ac:spMk id="11" creationId="{5975F267-184B-5941-A6B1-6323E42F0F4F}"/>
          </ac:spMkLst>
        </pc:spChg>
        <pc:graphicFrameChg chg="del">
          <ac:chgData name="Maria de Jesus Dutra dos Reis" userId="1e6f769981fe9136" providerId="LiveId" clId="{DA74559D-C4DD-4304-9767-03A42CBE913B}" dt="2022-10-26T11:27:50.773" v="210" actId="21"/>
          <ac:graphicFrameMkLst>
            <pc:docMk/>
            <pc:sldMk cId="428271343" sldId="419"/>
            <ac:graphicFrameMk id="13" creationId="{5BD0D46A-2439-ECFD-B2A8-7E41E8E14143}"/>
          </ac:graphicFrameMkLst>
        </pc:graphicFrameChg>
      </pc:sldChg>
      <pc:sldChg chg="new del">
        <pc:chgData name="Maria de Jesus Dutra dos Reis" userId="1e6f769981fe9136" providerId="LiveId" clId="{DA74559D-C4DD-4304-9767-03A42CBE913B}" dt="2022-10-26T13:04:27.753" v="400" actId="47"/>
        <pc:sldMkLst>
          <pc:docMk/>
          <pc:sldMk cId="1750543758" sldId="420"/>
        </pc:sldMkLst>
      </pc:sldChg>
      <pc:sldChg chg="addSp modSp new del mod">
        <pc:chgData name="Maria de Jesus Dutra dos Reis" userId="1e6f769981fe9136" providerId="LiveId" clId="{DA74559D-C4DD-4304-9767-03A42CBE913B}" dt="2022-10-26T15:39:26.773" v="1048" actId="47"/>
        <pc:sldMkLst>
          <pc:docMk/>
          <pc:sldMk cId="4162864239" sldId="421"/>
        </pc:sldMkLst>
        <pc:picChg chg="add mod">
          <ac:chgData name="Maria de Jesus Dutra dos Reis" userId="1e6f769981fe9136" providerId="LiveId" clId="{DA74559D-C4DD-4304-9767-03A42CBE913B}" dt="2022-10-26T12:17:10.756" v="366" actId="1076"/>
          <ac:picMkLst>
            <pc:docMk/>
            <pc:sldMk cId="4162864239" sldId="421"/>
            <ac:picMk id="2" creationId="{D74933C0-508F-E21B-95CE-E0D4348DE277}"/>
          </ac:picMkLst>
        </pc:picChg>
      </pc:sldChg>
      <pc:sldChg chg="addSp modSp new mod">
        <pc:chgData name="Maria de Jesus Dutra dos Reis" userId="1e6f769981fe9136" providerId="LiveId" clId="{DA74559D-C4DD-4304-9767-03A42CBE913B}" dt="2022-10-26T16:16:11.811" v="3024" actId="1076"/>
        <pc:sldMkLst>
          <pc:docMk/>
          <pc:sldMk cId="1044660359" sldId="422"/>
        </pc:sldMkLst>
        <pc:spChg chg="add mod">
          <ac:chgData name="Maria de Jesus Dutra dos Reis" userId="1e6f769981fe9136" providerId="LiveId" clId="{DA74559D-C4DD-4304-9767-03A42CBE913B}" dt="2022-10-26T16:15:56.537" v="3018" actId="255"/>
          <ac:spMkLst>
            <pc:docMk/>
            <pc:sldMk cId="1044660359" sldId="422"/>
            <ac:spMk id="2" creationId="{EB2F8F1B-160E-48FC-ED3D-577472911219}"/>
          </ac:spMkLst>
        </pc:spChg>
        <pc:spChg chg="add mod">
          <ac:chgData name="Maria de Jesus Dutra dos Reis" userId="1e6f769981fe9136" providerId="LiveId" clId="{DA74559D-C4DD-4304-9767-03A42CBE913B}" dt="2022-10-26T16:15:58.443" v="3019" actId="1076"/>
          <ac:spMkLst>
            <pc:docMk/>
            <pc:sldMk cId="1044660359" sldId="422"/>
            <ac:spMk id="3" creationId="{257EEF57-9367-E1C9-26D6-97821D211D33}"/>
          </ac:spMkLst>
        </pc:spChg>
        <pc:spChg chg="add mod">
          <ac:chgData name="Maria de Jesus Dutra dos Reis" userId="1e6f769981fe9136" providerId="LiveId" clId="{DA74559D-C4DD-4304-9767-03A42CBE913B}" dt="2022-10-26T16:16:11.811" v="3024" actId="1076"/>
          <ac:spMkLst>
            <pc:docMk/>
            <pc:sldMk cId="1044660359" sldId="422"/>
            <ac:spMk id="4" creationId="{5DE525B9-930F-4D62-AB24-E90018441A4F}"/>
          </ac:spMkLst>
        </pc:spChg>
      </pc:sldChg>
      <pc:sldChg chg="addSp delSp modSp new mod ord">
        <pc:chgData name="Maria de Jesus Dutra dos Reis" userId="1e6f769981fe9136" providerId="LiveId" clId="{DA74559D-C4DD-4304-9767-03A42CBE913B}" dt="2022-10-26T15:32:11.152" v="1043" actId="1076"/>
        <pc:sldMkLst>
          <pc:docMk/>
          <pc:sldMk cId="4088968090" sldId="423"/>
        </pc:sldMkLst>
        <pc:spChg chg="add mod">
          <ac:chgData name="Maria de Jesus Dutra dos Reis" userId="1e6f769981fe9136" providerId="LiveId" clId="{DA74559D-C4DD-4304-9767-03A42CBE913B}" dt="2022-10-26T15:32:11.152" v="1043" actId="1076"/>
          <ac:spMkLst>
            <pc:docMk/>
            <pc:sldMk cId="4088968090" sldId="423"/>
            <ac:spMk id="4" creationId="{974A4038-0B71-FD29-0EFF-7DF7EF929B1E}"/>
          </ac:spMkLst>
        </pc:spChg>
        <pc:spChg chg="add mod">
          <ac:chgData name="Maria de Jesus Dutra dos Reis" userId="1e6f769981fe9136" providerId="LiveId" clId="{DA74559D-C4DD-4304-9767-03A42CBE913B}" dt="2022-10-26T15:31:33.992" v="1033" actId="20577"/>
          <ac:spMkLst>
            <pc:docMk/>
            <pc:sldMk cId="4088968090" sldId="423"/>
            <ac:spMk id="5" creationId="{2339F9C4-A9E2-C723-3D77-7AFF50E9628A}"/>
          </ac:spMkLst>
        </pc:spChg>
        <pc:spChg chg="add mod">
          <ac:chgData name="Maria de Jesus Dutra dos Reis" userId="1e6f769981fe9136" providerId="LiveId" clId="{DA74559D-C4DD-4304-9767-03A42CBE913B}" dt="2022-10-26T15:31:47.198" v="1038" actId="20577"/>
          <ac:spMkLst>
            <pc:docMk/>
            <pc:sldMk cId="4088968090" sldId="423"/>
            <ac:spMk id="6" creationId="{81F87689-A104-AAA8-4E17-1576B6B46165}"/>
          </ac:spMkLst>
        </pc:spChg>
        <pc:graphicFrameChg chg="add del mod modGraphic">
          <ac:chgData name="Maria de Jesus Dutra dos Reis" userId="1e6f769981fe9136" providerId="LiveId" clId="{DA74559D-C4DD-4304-9767-03A42CBE913B}" dt="2022-10-26T12:18:26.923" v="374" actId="478"/>
          <ac:graphicFrameMkLst>
            <pc:docMk/>
            <pc:sldMk cId="4088968090" sldId="423"/>
            <ac:graphicFrameMk id="2" creationId="{97B796F6-C8E7-E766-D8AE-BA896B713F2B}"/>
          </ac:graphicFrameMkLst>
        </pc:graphicFrameChg>
        <pc:picChg chg="mod">
          <ac:chgData name="Maria de Jesus Dutra dos Reis" userId="1e6f769981fe9136" providerId="LiveId" clId="{DA74559D-C4DD-4304-9767-03A42CBE913B}" dt="2022-10-26T15:28:39.008" v="980" actId="1076"/>
          <ac:picMkLst>
            <pc:docMk/>
            <pc:sldMk cId="4088968090" sldId="423"/>
            <ac:picMk id="3" creationId="{96EF8526-A536-4026-FE91-EB19DB586E13}"/>
          </ac:picMkLst>
        </pc:picChg>
      </pc:sldChg>
      <pc:sldChg chg="addSp modSp new ord">
        <pc:chgData name="Maria de Jesus Dutra dos Reis" userId="1e6f769981fe9136" providerId="LiveId" clId="{DA74559D-C4DD-4304-9767-03A42CBE913B}" dt="2022-10-26T15:40:44.108" v="1052"/>
        <pc:sldMkLst>
          <pc:docMk/>
          <pc:sldMk cId="3810254058" sldId="424"/>
        </pc:sldMkLst>
        <pc:picChg chg="add mod">
          <ac:chgData name="Maria de Jesus Dutra dos Reis" userId="1e6f769981fe9136" providerId="LiveId" clId="{DA74559D-C4DD-4304-9767-03A42CBE913B}" dt="2022-10-26T12:56:33.744" v="383" actId="14100"/>
          <ac:picMkLst>
            <pc:docMk/>
            <pc:sldMk cId="3810254058" sldId="424"/>
            <ac:picMk id="3074" creationId="{56D92B73-6AD2-CB82-3CCB-AEC6C9F3C730}"/>
          </ac:picMkLst>
        </pc:picChg>
      </pc:sldChg>
      <pc:sldChg chg="addSp modSp new mod">
        <pc:chgData name="Maria de Jesus Dutra dos Reis" userId="1e6f769981fe9136" providerId="LiveId" clId="{DA74559D-C4DD-4304-9767-03A42CBE913B}" dt="2022-10-26T15:59:53.801" v="1898" actId="20577"/>
        <pc:sldMkLst>
          <pc:docMk/>
          <pc:sldMk cId="3350883334" sldId="425"/>
        </pc:sldMkLst>
        <pc:spChg chg="add mod">
          <ac:chgData name="Maria de Jesus Dutra dos Reis" userId="1e6f769981fe9136" providerId="LiveId" clId="{DA74559D-C4DD-4304-9767-03A42CBE913B}" dt="2022-10-26T15:59:53.801" v="1898" actId="20577"/>
          <ac:spMkLst>
            <pc:docMk/>
            <pc:sldMk cId="3350883334" sldId="425"/>
            <ac:spMk id="2" creationId="{65424499-230C-6EA8-54A1-20BFDED04B6E}"/>
          </ac:spMkLst>
        </pc:spChg>
        <pc:picChg chg="add mod">
          <ac:chgData name="Maria de Jesus Dutra dos Reis" userId="1e6f769981fe9136" providerId="LiveId" clId="{DA74559D-C4DD-4304-9767-03A42CBE913B}" dt="2022-10-26T15:59:33.100" v="1886" actId="14100"/>
          <ac:picMkLst>
            <pc:docMk/>
            <pc:sldMk cId="3350883334" sldId="425"/>
            <ac:picMk id="4098" creationId="{9BC2A5ED-0769-E90C-6D33-AE7AAD5B2365}"/>
          </ac:picMkLst>
        </pc:picChg>
      </pc:sldChg>
      <pc:sldChg chg="addSp modSp new mod">
        <pc:chgData name="Maria de Jesus Dutra dos Reis" userId="1e6f769981fe9136" providerId="LiveId" clId="{DA74559D-C4DD-4304-9767-03A42CBE913B}" dt="2022-10-26T16:11:52.443" v="2782" actId="14100"/>
        <pc:sldMkLst>
          <pc:docMk/>
          <pc:sldMk cId="3673484055" sldId="426"/>
        </pc:sldMkLst>
        <pc:spChg chg="add mod">
          <ac:chgData name="Maria de Jesus Dutra dos Reis" userId="1e6f769981fe9136" providerId="LiveId" clId="{DA74559D-C4DD-4304-9767-03A42CBE913B}" dt="2022-10-26T16:11:47.412" v="2780" actId="1076"/>
          <ac:spMkLst>
            <pc:docMk/>
            <pc:sldMk cId="3673484055" sldId="426"/>
            <ac:spMk id="2" creationId="{AD89B546-5F87-0DD5-AEEB-8565F2868FC7}"/>
          </ac:spMkLst>
        </pc:spChg>
        <pc:spChg chg="add mod">
          <ac:chgData name="Maria de Jesus Dutra dos Reis" userId="1e6f769981fe9136" providerId="LiveId" clId="{DA74559D-C4DD-4304-9767-03A42CBE913B}" dt="2022-10-26T16:11:44.940" v="2779" actId="1076"/>
          <ac:spMkLst>
            <pc:docMk/>
            <pc:sldMk cId="3673484055" sldId="426"/>
            <ac:spMk id="3" creationId="{85CA6C0C-2CE4-D81B-0A94-86EC8F8D57D1}"/>
          </ac:spMkLst>
        </pc:spChg>
        <pc:spChg chg="add mod">
          <ac:chgData name="Maria de Jesus Dutra dos Reis" userId="1e6f769981fe9136" providerId="LiveId" clId="{DA74559D-C4DD-4304-9767-03A42CBE913B}" dt="2022-10-26T16:11:43.452" v="2778" actId="1076"/>
          <ac:spMkLst>
            <pc:docMk/>
            <pc:sldMk cId="3673484055" sldId="426"/>
            <ac:spMk id="4" creationId="{B856AA38-DD77-9E4B-9672-72799856315A}"/>
          </ac:spMkLst>
        </pc:spChg>
        <pc:spChg chg="add mod">
          <ac:chgData name="Maria de Jesus Dutra dos Reis" userId="1e6f769981fe9136" providerId="LiveId" clId="{DA74559D-C4DD-4304-9767-03A42CBE913B}" dt="2022-10-26T16:11:40.589" v="2777" actId="1076"/>
          <ac:spMkLst>
            <pc:docMk/>
            <pc:sldMk cId="3673484055" sldId="426"/>
            <ac:spMk id="5" creationId="{5BA7DA0B-D77C-CF53-76F2-29432A91ECC1}"/>
          </ac:spMkLst>
        </pc:spChg>
        <pc:spChg chg="add mod">
          <ac:chgData name="Maria de Jesus Dutra dos Reis" userId="1e6f769981fe9136" providerId="LiveId" clId="{DA74559D-C4DD-4304-9767-03A42CBE913B}" dt="2022-10-26T16:11:36.539" v="2776" actId="14100"/>
          <ac:spMkLst>
            <pc:docMk/>
            <pc:sldMk cId="3673484055" sldId="426"/>
            <ac:spMk id="6" creationId="{41DC098F-495F-22CB-5207-B47A91CFF5DD}"/>
          </ac:spMkLst>
        </pc:spChg>
        <pc:spChg chg="add mod">
          <ac:chgData name="Maria de Jesus Dutra dos Reis" userId="1e6f769981fe9136" providerId="LiveId" clId="{DA74559D-C4DD-4304-9767-03A42CBE913B}" dt="2022-10-26T16:11:30.251" v="2774" actId="14100"/>
          <ac:spMkLst>
            <pc:docMk/>
            <pc:sldMk cId="3673484055" sldId="426"/>
            <ac:spMk id="7" creationId="{57151CB2-4FD9-5E64-A08B-7EFC39C89250}"/>
          </ac:spMkLst>
        </pc:spChg>
        <pc:picChg chg="add mod">
          <ac:chgData name="Maria de Jesus Dutra dos Reis" userId="1e6f769981fe9136" providerId="LiveId" clId="{DA74559D-C4DD-4304-9767-03A42CBE913B}" dt="2022-10-26T16:11:52.443" v="2782" actId="14100"/>
          <ac:picMkLst>
            <pc:docMk/>
            <pc:sldMk cId="3673484055" sldId="426"/>
            <ac:picMk id="6146" creationId="{B99DB512-C57F-76DF-FB96-AF5CB3F98BE5}"/>
          </ac:picMkLst>
        </pc:picChg>
      </pc:sldChg>
      <pc:sldChg chg="addSp delSp modSp new mod ord">
        <pc:chgData name="Maria de Jesus Dutra dos Reis" userId="1e6f769981fe9136" providerId="LiveId" clId="{DA74559D-C4DD-4304-9767-03A42CBE913B}" dt="2022-10-26T17:10:28.393" v="3107"/>
        <pc:sldMkLst>
          <pc:docMk/>
          <pc:sldMk cId="4290894931" sldId="427"/>
        </pc:sldMkLst>
        <pc:spChg chg="del">
          <ac:chgData name="Maria de Jesus Dutra dos Reis" userId="1e6f769981fe9136" providerId="LiveId" clId="{DA74559D-C4DD-4304-9767-03A42CBE913B}" dt="2022-10-26T15:21:02.170" v="683" actId="478"/>
          <ac:spMkLst>
            <pc:docMk/>
            <pc:sldMk cId="4290894931" sldId="427"/>
            <ac:spMk id="2" creationId="{E1B3A6D0-F9BC-65EC-4CA7-D21548F21046}"/>
          </ac:spMkLst>
        </pc:spChg>
        <pc:spChg chg="add mod">
          <ac:chgData name="Maria de Jesus Dutra dos Reis" userId="1e6f769981fe9136" providerId="LiveId" clId="{DA74559D-C4DD-4304-9767-03A42CBE913B}" dt="2022-10-26T15:22:50.009" v="873" actId="14100"/>
          <ac:spMkLst>
            <pc:docMk/>
            <pc:sldMk cId="4290894931" sldId="427"/>
            <ac:spMk id="3" creationId="{DE769FCB-167E-EB86-A215-73634ACB7434}"/>
          </ac:spMkLst>
        </pc:spChg>
      </pc:sldChg>
      <pc:sldChg chg="addSp delSp modSp new mod setBg">
        <pc:chgData name="Maria de Jesus Dutra dos Reis" userId="1e6f769981fe9136" providerId="LiveId" clId="{DA74559D-C4DD-4304-9767-03A42CBE913B}" dt="2022-10-26T15:26:25.566" v="911" actId="26606"/>
        <pc:sldMkLst>
          <pc:docMk/>
          <pc:sldMk cId="349288272" sldId="428"/>
        </pc:sldMkLst>
        <pc:spChg chg="add del">
          <ac:chgData name="Maria de Jesus Dutra dos Reis" userId="1e6f769981fe9136" providerId="LiveId" clId="{DA74559D-C4DD-4304-9767-03A42CBE913B}" dt="2022-10-26T15:26:17.925" v="908" actId="26606"/>
          <ac:spMkLst>
            <pc:docMk/>
            <pc:sldMk cId="349288272" sldId="428"/>
            <ac:spMk id="7" creationId="{01520B72-94C4-4ABB-AC64-A3382705BE06}"/>
          </ac:spMkLst>
        </pc:spChg>
        <pc:spChg chg="add del">
          <ac:chgData name="Maria de Jesus Dutra dos Reis" userId="1e6f769981fe9136" providerId="LiveId" clId="{DA74559D-C4DD-4304-9767-03A42CBE913B}" dt="2022-10-26T15:26:17.925" v="908" actId="26606"/>
          <ac:spMkLst>
            <pc:docMk/>
            <pc:sldMk cId="349288272" sldId="428"/>
            <ac:spMk id="9" creationId="{9A64CBFD-D6E8-4E6A-8F66-1948BED33157}"/>
          </ac:spMkLst>
        </pc:spChg>
        <pc:spChg chg="add del">
          <ac:chgData name="Maria de Jesus Dutra dos Reis" userId="1e6f769981fe9136" providerId="LiveId" clId="{DA74559D-C4DD-4304-9767-03A42CBE913B}" dt="2022-10-26T15:26:25.563" v="910" actId="26606"/>
          <ac:spMkLst>
            <pc:docMk/>
            <pc:sldMk cId="349288272" sldId="428"/>
            <ac:spMk id="11" creationId="{7AB22E03-3087-4988-9DB5-572918FB9531}"/>
          </ac:spMkLst>
        </pc:spChg>
        <pc:spChg chg="add del">
          <ac:chgData name="Maria de Jesus Dutra dos Reis" userId="1e6f769981fe9136" providerId="LiveId" clId="{DA74559D-C4DD-4304-9767-03A42CBE913B}" dt="2022-10-26T15:26:25.563" v="910" actId="26606"/>
          <ac:spMkLst>
            <pc:docMk/>
            <pc:sldMk cId="349288272" sldId="428"/>
            <ac:spMk id="12" creationId="{34699877-13E3-4FC1-B91B-2A8A8FA76866}"/>
          </ac:spMkLst>
        </pc:spChg>
        <pc:spChg chg="add del">
          <ac:chgData name="Maria de Jesus Dutra dos Reis" userId="1e6f769981fe9136" providerId="LiveId" clId="{DA74559D-C4DD-4304-9767-03A42CBE913B}" dt="2022-10-26T15:26:25.563" v="910" actId="26606"/>
          <ac:spMkLst>
            <pc:docMk/>
            <pc:sldMk cId="349288272" sldId="428"/>
            <ac:spMk id="13" creationId="{4B2A5927-4A36-47DC-BF12-54A96B456DB4}"/>
          </ac:spMkLst>
        </pc:spChg>
        <pc:spChg chg="add del">
          <ac:chgData name="Maria de Jesus Dutra dos Reis" userId="1e6f769981fe9136" providerId="LiveId" clId="{DA74559D-C4DD-4304-9767-03A42CBE913B}" dt="2022-10-26T15:26:25.563" v="910" actId="26606"/>
          <ac:spMkLst>
            <pc:docMk/>
            <pc:sldMk cId="349288272" sldId="428"/>
            <ac:spMk id="14" creationId="{BC4CB122-E2DC-4CA5-8B6F-B49249C78D22}"/>
          </ac:spMkLst>
        </pc:spChg>
        <pc:spChg chg="add">
          <ac:chgData name="Maria de Jesus Dutra dos Reis" userId="1e6f769981fe9136" providerId="LiveId" clId="{DA74559D-C4DD-4304-9767-03A42CBE913B}" dt="2022-10-26T15:26:25.566" v="911" actId="26606"/>
          <ac:spMkLst>
            <pc:docMk/>
            <pc:sldMk cId="349288272" sldId="428"/>
            <ac:spMk id="16" creationId="{01520B72-94C4-4ABB-AC64-A3382705BE06}"/>
          </ac:spMkLst>
        </pc:spChg>
        <pc:spChg chg="add">
          <ac:chgData name="Maria de Jesus Dutra dos Reis" userId="1e6f769981fe9136" providerId="LiveId" clId="{DA74559D-C4DD-4304-9767-03A42CBE913B}" dt="2022-10-26T15:26:25.566" v="911" actId="26606"/>
          <ac:spMkLst>
            <pc:docMk/>
            <pc:sldMk cId="349288272" sldId="428"/>
            <ac:spMk id="17" creationId="{9A64CBFD-D6E8-4E6A-8F66-1948BED33157}"/>
          </ac:spMkLst>
        </pc:spChg>
        <pc:picChg chg="add mod">
          <ac:chgData name="Maria de Jesus Dutra dos Reis" userId="1e6f769981fe9136" providerId="LiveId" clId="{DA74559D-C4DD-4304-9767-03A42CBE913B}" dt="2022-10-26T15:26:25.566" v="911" actId="26606"/>
          <ac:picMkLst>
            <pc:docMk/>
            <pc:sldMk cId="349288272" sldId="428"/>
            <ac:picMk id="2" creationId="{6F703A2C-B008-6F00-8BC2-660DC9D7AE7F}"/>
          </ac:picMkLst>
        </pc:picChg>
      </pc:sldChg>
      <pc:sldChg chg="addSp delSp modSp new mod">
        <pc:chgData name="Maria de Jesus Dutra dos Reis" userId="1e6f769981fe9136" providerId="LiveId" clId="{DA74559D-C4DD-4304-9767-03A42CBE913B}" dt="2022-10-26T15:48:00.652" v="1493" actId="255"/>
        <pc:sldMkLst>
          <pc:docMk/>
          <pc:sldMk cId="413086224" sldId="429"/>
        </pc:sldMkLst>
        <pc:spChg chg="add mod">
          <ac:chgData name="Maria de Jesus Dutra dos Reis" userId="1e6f769981fe9136" providerId="LiveId" clId="{DA74559D-C4DD-4304-9767-03A42CBE913B}" dt="2022-10-26T15:43:48.791" v="1323" actId="14100"/>
          <ac:spMkLst>
            <pc:docMk/>
            <pc:sldMk cId="413086224" sldId="429"/>
            <ac:spMk id="2" creationId="{578C833E-3B60-B362-1F35-F625992B5EED}"/>
          </ac:spMkLst>
        </pc:spChg>
        <pc:spChg chg="add del mod">
          <ac:chgData name="Maria de Jesus Dutra dos Reis" userId="1e6f769981fe9136" providerId="LiveId" clId="{DA74559D-C4DD-4304-9767-03A42CBE913B}" dt="2022-10-26T15:44:27.759" v="1332" actId="478"/>
          <ac:spMkLst>
            <pc:docMk/>
            <pc:sldMk cId="413086224" sldId="429"/>
            <ac:spMk id="3" creationId="{2FDEAC0F-5C0F-5EF0-72A6-0CA53CBCFC6B}"/>
          </ac:spMkLst>
        </pc:spChg>
        <pc:spChg chg="add mod">
          <ac:chgData name="Maria de Jesus Dutra dos Reis" userId="1e6f769981fe9136" providerId="LiveId" clId="{DA74559D-C4DD-4304-9767-03A42CBE913B}" dt="2022-10-26T15:47:55.325" v="1492" actId="255"/>
          <ac:spMkLst>
            <pc:docMk/>
            <pc:sldMk cId="413086224" sldId="429"/>
            <ac:spMk id="4" creationId="{B282975E-A76C-D31F-82F1-C47239C08A16}"/>
          </ac:spMkLst>
        </pc:spChg>
        <pc:spChg chg="add mod">
          <ac:chgData name="Maria de Jesus Dutra dos Reis" userId="1e6f769981fe9136" providerId="LiveId" clId="{DA74559D-C4DD-4304-9767-03A42CBE913B}" dt="2022-10-26T15:48:00.652" v="1493" actId="255"/>
          <ac:spMkLst>
            <pc:docMk/>
            <pc:sldMk cId="413086224" sldId="429"/>
            <ac:spMk id="5" creationId="{4BC739F6-4A76-D852-6DCE-CF8F1F8940BF}"/>
          </ac:spMkLst>
        </pc:spChg>
        <pc:spChg chg="add mod">
          <ac:chgData name="Maria de Jesus Dutra dos Reis" userId="1e6f769981fe9136" providerId="LiveId" clId="{DA74559D-C4DD-4304-9767-03A42CBE913B}" dt="2022-10-26T15:46:42.959" v="1472" actId="20577"/>
          <ac:spMkLst>
            <pc:docMk/>
            <pc:sldMk cId="413086224" sldId="429"/>
            <ac:spMk id="6" creationId="{C68A48E7-476F-72CE-0697-04B6A21B5D93}"/>
          </ac:spMkLst>
        </pc:spChg>
        <pc:spChg chg="add mod">
          <ac:chgData name="Maria de Jesus Dutra dos Reis" userId="1e6f769981fe9136" providerId="LiveId" clId="{DA74559D-C4DD-4304-9767-03A42CBE913B}" dt="2022-10-26T15:46:23.838" v="1466" actId="1076"/>
          <ac:spMkLst>
            <pc:docMk/>
            <pc:sldMk cId="413086224" sldId="429"/>
            <ac:spMk id="7" creationId="{BAA0892A-9EBC-F284-CE3F-80949F185E96}"/>
          </ac:spMkLst>
        </pc:spChg>
        <pc:spChg chg="add mod">
          <ac:chgData name="Maria de Jesus Dutra dos Reis" userId="1e6f769981fe9136" providerId="LiveId" clId="{DA74559D-C4DD-4304-9767-03A42CBE913B}" dt="2022-10-26T15:46:33.854" v="1469" actId="1076"/>
          <ac:spMkLst>
            <pc:docMk/>
            <pc:sldMk cId="413086224" sldId="429"/>
            <ac:spMk id="8" creationId="{00844BBD-FFB5-CB51-A2DD-25597F8C8A94}"/>
          </ac:spMkLst>
        </pc:spChg>
        <pc:spChg chg="add mod">
          <ac:chgData name="Maria de Jesus Dutra dos Reis" userId="1e6f769981fe9136" providerId="LiveId" clId="{DA74559D-C4DD-4304-9767-03A42CBE913B}" dt="2022-10-26T15:46:38.622" v="1471" actId="1076"/>
          <ac:spMkLst>
            <pc:docMk/>
            <pc:sldMk cId="413086224" sldId="429"/>
            <ac:spMk id="9" creationId="{46F3FFE2-135B-E1F0-0012-B3B7A3E0257B}"/>
          </ac:spMkLst>
        </pc:spChg>
        <pc:spChg chg="add mod">
          <ac:chgData name="Maria de Jesus Dutra dos Reis" userId="1e6f769981fe9136" providerId="LiveId" clId="{DA74559D-C4DD-4304-9767-03A42CBE913B}" dt="2022-10-26T15:47:38.457" v="1491" actId="113"/>
          <ac:spMkLst>
            <pc:docMk/>
            <pc:sldMk cId="413086224" sldId="429"/>
            <ac:spMk id="10" creationId="{90A4D69D-9BBB-2417-CBE5-ADAA35E116CE}"/>
          </ac:spMkLst>
        </pc:spChg>
      </pc:sldChg>
      <pc:sldChg chg="new del">
        <pc:chgData name="Maria de Jesus Dutra dos Reis" userId="1e6f769981fe9136" providerId="LiveId" clId="{DA74559D-C4DD-4304-9767-03A42CBE913B}" dt="2022-10-26T15:43:59.986" v="1325" actId="680"/>
        <pc:sldMkLst>
          <pc:docMk/>
          <pc:sldMk cId="20665588" sldId="430"/>
        </pc:sldMkLst>
      </pc:sldChg>
      <pc:sldChg chg="addSp delSp modSp new mod">
        <pc:chgData name="Maria de Jesus Dutra dos Reis" userId="1e6f769981fe9136" providerId="LiveId" clId="{DA74559D-C4DD-4304-9767-03A42CBE913B}" dt="2022-10-26T15:49:40.400" v="1560" actId="20577"/>
        <pc:sldMkLst>
          <pc:docMk/>
          <pc:sldMk cId="976373741" sldId="430"/>
        </pc:sldMkLst>
        <pc:spChg chg="add del mod">
          <ac:chgData name="Maria de Jesus Dutra dos Reis" userId="1e6f769981fe9136" providerId="LiveId" clId="{DA74559D-C4DD-4304-9767-03A42CBE913B}" dt="2022-10-26T15:48:21.339" v="1496" actId="478"/>
          <ac:spMkLst>
            <pc:docMk/>
            <pc:sldMk cId="976373741" sldId="430"/>
            <ac:spMk id="2" creationId="{72BB726C-4091-04F4-956C-BC5F803C97FA}"/>
          </ac:spMkLst>
        </pc:spChg>
        <pc:spChg chg="add mod">
          <ac:chgData name="Maria de Jesus Dutra dos Reis" userId="1e6f769981fe9136" providerId="LiveId" clId="{DA74559D-C4DD-4304-9767-03A42CBE913B}" dt="2022-10-26T15:49:40.400" v="1560" actId="20577"/>
          <ac:spMkLst>
            <pc:docMk/>
            <pc:sldMk cId="976373741" sldId="430"/>
            <ac:spMk id="3" creationId="{94E7E69C-3144-024D-6F2B-76E63727D5CC}"/>
          </ac:spMkLst>
        </pc:spChg>
      </pc:sldChg>
      <pc:sldChg chg="addSp delSp modSp new mod">
        <pc:chgData name="Maria de Jesus Dutra dos Reis" userId="1e6f769981fe9136" providerId="LiveId" clId="{DA74559D-C4DD-4304-9767-03A42CBE913B}" dt="2022-10-26T15:53:59.880" v="1828" actId="20577"/>
        <pc:sldMkLst>
          <pc:docMk/>
          <pc:sldMk cId="4122138724" sldId="431"/>
        </pc:sldMkLst>
        <pc:spChg chg="del">
          <ac:chgData name="Maria de Jesus Dutra dos Reis" userId="1e6f769981fe9136" providerId="LiveId" clId="{DA74559D-C4DD-4304-9767-03A42CBE913B}" dt="2022-10-26T15:51:09.337" v="1563" actId="478"/>
          <ac:spMkLst>
            <pc:docMk/>
            <pc:sldMk cId="4122138724" sldId="431"/>
            <ac:spMk id="2" creationId="{A57BBECC-E3EC-065E-F9CD-BD0E9BEE4C9E}"/>
          </ac:spMkLst>
        </pc:spChg>
        <pc:spChg chg="add mod">
          <ac:chgData name="Maria de Jesus Dutra dos Reis" userId="1e6f769981fe9136" providerId="LiveId" clId="{DA74559D-C4DD-4304-9767-03A42CBE913B}" dt="2022-10-26T15:52:37.277" v="1741" actId="14100"/>
          <ac:spMkLst>
            <pc:docMk/>
            <pc:sldMk cId="4122138724" sldId="431"/>
            <ac:spMk id="3" creationId="{E495F2D8-1BF3-41B3-B57D-A95721F7E19C}"/>
          </ac:spMkLst>
        </pc:spChg>
        <pc:spChg chg="add mod">
          <ac:chgData name="Maria de Jesus Dutra dos Reis" userId="1e6f769981fe9136" providerId="LiveId" clId="{DA74559D-C4DD-4304-9767-03A42CBE913B}" dt="2022-10-26T15:53:38.840" v="1807" actId="20577"/>
          <ac:spMkLst>
            <pc:docMk/>
            <pc:sldMk cId="4122138724" sldId="431"/>
            <ac:spMk id="4" creationId="{5FDC6691-5758-3A14-4EDF-5731AA668A41}"/>
          </ac:spMkLst>
        </pc:spChg>
        <pc:spChg chg="add mod">
          <ac:chgData name="Maria de Jesus Dutra dos Reis" userId="1e6f769981fe9136" providerId="LiveId" clId="{DA74559D-C4DD-4304-9767-03A42CBE913B}" dt="2022-10-26T15:53:34.525" v="1806" actId="1076"/>
          <ac:spMkLst>
            <pc:docMk/>
            <pc:sldMk cId="4122138724" sldId="431"/>
            <ac:spMk id="5" creationId="{7BA13ADF-168B-725F-D630-A4AD5DC363FE}"/>
          </ac:spMkLst>
        </pc:spChg>
        <pc:spChg chg="add mod">
          <ac:chgData name="Maria de Jesus Dutra dos Reis" userId="1e6f769981fe9136" providerId="LiveId" clId="{DA74559D-C4DD-4304-9767-03A42CBE913B}" dt="2022-10-26T15:53:59.880" v="1828" actId="20577"/>
          <ac:spMkLst>
            <pc:docMk/>
            <pc:sldMk cId="4122138724" sldId="431"/>
            <ac:spMk id="6" creationId="{65C92ECD-D776-E297-3A90-D2DF0298E2C7}"/>
          </ac:spMkLst>
        </pc:spChg>
      </pc:sldChg>
      <pc:sldChg chg="addSp delSp modSp new mod">
        <pc:chgData name="Maria de Jesus Dutra dos Reis" userId="1e6f769981fe9136" providerId="LiveId" clId="{DA74559D-C4DD-4304-9767-03A42CBE913B}" dt="2022-10-26T16:16:34.735" v="3036" actId="20577"/>
        <pc:sldMkLst>
          <pc:docMk/>
          <pc:sldMk cId="4019658604" sldId="432"/>
        </pc:sldMkLst>
        <pc:spChg chg="add del mod">
          <ac:chgData name="Maria de Jesus Dutra dos Reis" userId="1e6f769981fe9136" providerId="LiveId" clId="{DA74559D-C4DD-4304-9767-03A42CBE913B}" dt="2022-10-26T16:02:06.005" v="1978" actId="478"/>
          <ac:spMkLst>
            <pc:docMk/>
            <pc:sldMk cId="4019658604" sldId="432"/>
            <ac:spMk id="2" creationId="{8FFF64A6-1901-1A3A-15B2-59D5240DC044}"/>
          </ac:spMkLst>
        </pc:spChg>
        <pc:spChg chg="add mod">
          <ac:chgData name="Maria de Jesus Dutra dos Reis" userId="1e6f769981fe9136" providerId="LiveId" clId="{DA74559D-C4DD-4304-9767-03A42CBE913B}" dt="2022-10-26T16:16:34.735" v="3036" actId="20577"/>
          <ac:spMkLst>
            <pc:docMk/>
            <pc:sldMk cId="4019658604" sldId="432"/>
            <ac:spMk id="3" creationId="{E735E5DE-41CA-65E8-EEF1-9E0B73B4B203}"/>
          </ac:spMkLst>
        </pc:spChg>
        <pc:spChg chg="add del">
          <ac:chgData name="Maria de Jesus Dutra dos Reis" userId="1e6f769981fe9136" providerId="LiveId" clId="{DA74559D-C4DD-4304-9767-03A42CBE913B}" dt="2022-10-26T16:02:08.104" v="1979" actId="478"/>
          <ac:spMkLst>
            <pc:docMk/>
            <pc:sldMk cId="4019658604" sldId="432"/>
            <ac:spMk id="4" creationId="{EF8FE33B-EE24-F2F4-718A-38B4FB5DEB26}"/>
          </ac:spMkLst>
        </pc:spChg>
        <pc:spChg chg="add mod">
          <ac:chgData name="Maria de Jesus Dutra dos Reis" userId="1e6f769981fe9136" providerId="LiveId" clId="{DA74559D-C4DD-4304-9767-03A42CBE913B}" dt="2022-10-26T16:05:34.587" v="2220" actId="14100"/>
          <ac:spMkLst>
            <pc:docMk/>
            <pc:sldMk cId="4019658604" sldId="432"/>
            <ac:spMk id="5" creationId="{0D7A8907-D980-58ED-4C4F-5996E4A1CA4A}"/>
          </ac:spMkLst>
        </pc:spChg>
        <pc:spChg chg="add mod">
          <ac:chgData name="Maria de Jesus Dutra dos Reis" userId="1e6f769981fe9136" providerId="LiveId" clId="{DA74559D-C4DD-4304-9767-03A42CBE913B}" dt="2022-10-26T16:05:26.149" v="2217" actId="14100"/>
          <ac:spMkLst>
            <pc:docMk/>
            <pc:sldMk cId="4019658604" sldId="432"/>
            <ac:spMk id="6" creationId="{3010591B-6EEF-FEF9-2410-85BA1A35E6D3}"/>
          </ac:spMkLst>
        </pc:spChg>
        <pc:spChg chg="add mod">
          <ac:chgData name="Maria de Jesus Dutra dos Reis" userId="1e6f769981fe9136" providerId="LiveId" clId="{DA74559D-C4DD-4304-9767-03A42CBE913B}" dt="2022-10-26T16:05:17.772" v="2214" actId="14100"/>
          <ac:spMkLst>
            <pc:docMk/>
            <pc:sldMk cId="4019658604" sldId="432"/>
            <ac:spMk id="7" creationId="{28FB624B-C746-CA37-E3D6-DAECB116A136}"/>
          </ac:spMkLst>
        </pc:spChg>
      </pc:sldChg>
      <pc:sldChg chg="addSp delSp modSp new mod">
        <pc:chgData name="Maria de Jesus Dutra dos Reis" userId="1e6f769981fe9136" providerId="LiveId" clId="{DA74559D-C4DD-4304-9767-03A42CBE913B}" dt="2022-10-26T16:15:22.388" v="3015" actId="1076"/>
        <pc:sldMkLst>
          <pc:docMk/>
          <pc:sldMk cId="2524930269" sldId="433"/>
        </pc:sldMkLst>
        <pc:spChg chg="del">
          <ac:chgData name="Maria de Jesus Dutra dos Reis" userId="1e6f769981fe9136" providerId="LiveId" clId="{DA74559D-C4DD-4304-9767-03A42CBE913B}" dt="2022-10-26T16:13:03.928" v="2784" actId="478"/>
          <ac:spMkLst>
            <pc:docMk/>
            <pc:sldMk cId="2524930269" sldId="433"/>
            <ac:spMk id="2" creationId="{97B48DAF-1D5D-4CA2-9295-F6F7182FBA9C}"/>
          </ac:spMkLst>
        </pc:spChg>
        <pc:spChg chg="del">
          <ac:chgData name="Maria de Jesus Dutra dos Reis" userId="1e6f769981fe9136" providerId="LiveId" clId="{DA74559D-C4DD-4304-9767-03A42CBE913B}" dt="2022-10-26T16:13:06.052" v="2785" actId="478"/>
          <ac:spMkLst>
            <pc:docMk/>
            <pc:sldMk cId="2524930269" sldId="433"/>
            <ac:spMk id="3" creationId="{1429E1AD-AF21-B12E-EA50-E8B0A5B0DAD9}"/>
          </ac:spMkLst>
        </pc:spChg>
        <pc:spChg chg="add del">
          <ac:chgData name="Maria de Jesus Dutra dos Reis" userId="1e6f769981fe9136" providerId="LiveId" clId="{DA74559D-C4DD-4304-9767-03A42CBE913B}" dt="2022-10-26T16:13:23.938" v="2787" actId="478"/>
          <ac:spMkLst>
            <pc:docMk/>
            <pc:sldMk cId="2524930269" sldId="433"/>
            <ac:spMk id="4" creationId="{D8AA961E-5D4B-A359-00F1-7CA713250D48}"/>
          </ac:spMkLst>
        </pc:spChg>
        <pc:spChg chg="add mod">
          <ac:chgData name="Maria de Jesus Dutra dos Reis" userId="1e6f769981fe9136" providerId="LiveId" clId="{DA74559D-C4DD-4304-9767-03A42CBE913B}" dt="2022-10-26T16:15:22.388" v="3015" actId="1076"/>
          <ac:spMkLst>
            <pc:docMk/>
            <pc:sldMk cId="2524930269" sldId="433"/>
            <ac:spMk id="5" creationId="{2BF92C08-01F0-EBE4-89C3-4C6E42C096F7}"/>
          </ac:spMkLst>
        </pc:spChg>
      </pc:sldChg>
      <pc:sldMasterChg chg="addSldLayout delSldLayout">
        <pc:chgData name="Maria de Jesus Dutra dos Reis" userId="1e6f769981fe9136" providerId="LiveId" clId="{DA74559D-C4DD-4304-9767-03A42CBE913B}" dt="2022-10-26T11:19:15.813" v="17" actId="47"/>
        <pc:sldMasterMkLst>
          <pc:docMk/>
          <pc:sldMasterMk cId="0" sldId="2147483648"/>
        </pc:sldMasterMkLst>
        <pc:sldLayoutChg chg="add del">
          <pc:chgData name="Maria de Jesus Dutra dos Reis" userId="1e6f769981fe9136" providerId="LiveId" clId="{DA74559D-C4DD-4304-9767-03A42CBE913B}" dt="2022-10-26T11:19:15.813" v="17" actId="47"/>
          <pc:sldLayoutMkLst>
            <pc:docMk/>
            <pc:sldMasterMk cId="0" sldId="2147483648"/>
            <pc:sldLayoutMk cId="3784131600" sldId="214748366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35,6%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6D0-47C9-ACEF-F3F1677023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6D0-47C9-ACEF-F3F1677023F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6D0-47C9-ACEF-F3F1677023FB}"/>
                </c:ext>
              </c:extLst>
            </c:dLbl>
            <c:dLbl>
              <c:idx val="3"/>
              <c:layout>
                <c:manualLayout>
                  <c:x val="6.450962399778212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6D0-47C9-ACEF-F3F1677023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Planilha2!$B$3:$B$6</c:f>
              <c:strCache>
                <c:ptCount val="4"/>
                <c:pt idx="0">
                  <c:v>High school não concluido</c:v>
                </c:pt>
                <c:pt idx="1">
                  <c:v>High school concluido</c:v>
                </c:pt>
                <c:pt idx="2">
                  <c:v>College ou equivalente</c:v>
                </c:pt>
                <c:pt idx="3">
                  <c:v>Bachelor's degree or higher</c:v>
                </c:pt>
              </c:strCache>
            </c:strRef>
          </c:cat>
          <c:val>
            <c:numRef>
              <c:f>Planilha2!$C$3:$C$6</c:f>
              <c:numCache>
                <c:formatCode>General</c:formatCode>
                <c:ptCount val="4"/>
                <c:pt idx="0">
                  <c:v>27.8</c:v>
                </c:pt>
                <c:pt idx="1">
                  <c:v>29.5</c:v>
                </c:pt>
                <c:pt idx="2">
                  <c:v>30.2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BF-4341-AC11-2D36762F6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4798384"/>
        <c:axId val="504798800"/>
      </c:barChart>
      <c:catAx>
        <c:axId val="5047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798800"/>
        <c:crosses val="autoZero"/>
        <c:auto val="1"/>
        <c:lblAlgn val="ctr"/>
        <c:lblOffset val="100"/>
        <c:noMultiLvlLbl val="0"/>
      </c:catAx>
      <c:valAx>
        <c:axId val="504798800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798384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87801340507988E-2"/>
          <c:y val="0"/>
          <c:w val="0.97142981894542491"/>
          <c:h val="0.830229903955190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C0-4E9E-AE04-03E46429A52E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C0-4E9E-AE04-03E46429A52E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C0-4E9E-AE04-03E46429A52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C24-45C9-894B-08D9865D32F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C24-45C9-894B-08D9865D32F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59,6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692191270511042E-2"/>
                      <c:h val="5.138736299210130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4C24-45C9-894B-08D9865D32F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BC0-4E9E-AE04-03E46429A52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BC0-4E9E-AE04-03E46429A52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BC0-4E9E-AE04-03E46429A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Planilha4!$D$3:$D$9</c:f>
              <c:strCache>
                <c:ptCount val="7"/>
                <c:pt idx="0">
                  <c:v>Cis-Homem</c:v>
                </c:pt>
                <c:pt idx="1">
                  <c:v>Cis-Mulher</c:v>
                </c:pt>
                <c:pt idx="2">
                  <c:v>Trans</c:v>
                </c:pt>
                <c:pt idx="4">
                  <c:v>Gay/Lesbian</c:v>
                </c:pt>
                <c:pt idx="5">
                  <c:v>Straight</c:v>
                </c:pt>
                <c:pt idx="6">
                  <c:v>Bisexual</c:v>
                </c:pt>
              </c:strCache>
            </c:strRef>
          </c:cat>
          <c:val>
            <c:numRef>
              <c:f>Planilha4!$E$3:$E$9</c:f>
              <c:numCache>
                <c:formatCode>General</c:formatCode>
                <c:ptCount val="7"/>
                <c:pt idx="0">
                  <c:v>23.9</c:v>
                </c:pt>
                <c:pt idx="1">
                  <c:v>30.8</c:v>
                </c:pt>
                <c:pt idx="2">
                  <c:v>58.1</c:v>
                </c:pt>
                <c:pt idx="4">
                  <c:v>46.2</c:v>
                </c:pt>
                <c:pt idx="5">
                  <c:v>25.4</c:v>
                </c:pt>
                <c:pt idx="6">
                  <c:v>58.3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C0-4E9E-AE04-03E46429A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2821472"/>
        <c:axId val="662816896"/>
      </c:barChart>
      <c:catAx>
        <c:axId val="66282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816896"/>
        <c:crosses val="autoZero"/>
        <c:auto val="1"/>
        <c:lblAlgn val="ctr"/>
        <c:lblOffset val="100"/>
        <c:noMultiLvlLbl val="0"/>
      </c:catAx>
      <c:valAx>
        <c:axId val="662816896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662821472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0.37587</cdr:x>
      <cdr:y>0.08975</cdr:y>
    </cdr:from>
    <cdr:to>
      <cdr:x>0.78333</cdr:x>
      <cdr:y>0.16449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80687ED1-CE86-90B7-1956-C12CF9D4312F}"/>
            </a:ext>
          </a:extLst>
        </cdr:cNvPr>
        <cdr:cNvSpPr txBox="1"/>
      </cdr:nvSpPr>
      <cdr:spPr>
        <a:xfrm xmlns:a="http://schemas.openxmlformats.org/drawingml/2006/main">
          <a:off x="2959894" y="400646"/>
          <a:ext cx="3208638" cy="333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1845469" y="107156"/>
            <a:ext cx="9144000" cy="1821656"/>
          </a:xfrm>
          <a:prstGeom prst="rect">
            <a:avLst/>
          </a:prstGeom>
        </p:spPr>
        <p:txBody>
          <a:bodyPr anchor="ctr"/>
          <a:lstStyle>
            <a:lvl1pPr>
              <a:tabLst>
                <a:tab pos="1044736" algn="l"/>
              </a:tabLst>
              <a:defRPr sz="4781"/>
            </a:lvl1pPr>
          </a:lstStyle>
          <a:p>
            <a:r>
              <a:t>Texto do Título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1845469" y="1928813"/>
            <a:ext cx="9144000" cy="4107656"/>
          </a:xfrm>
          <a:prstGeom prst="rect">
            <a:avLst/>
          </a:prstGeom>
        </p:spPr>
        <p:txBody>
          <a:bodyPr anchor="ctr"/>
          <a:lstStyle>
            <a:lvl1pPr marL="383963" indent="-383963" algn="l">
              <a:spcBef>
                <a:spcPts val="3516"/>
              </a:spcBef>
              <a:buSzPct val="35000"/>
              <a:buBlip>
                <a:blip r:embed="rId3"/>
              </a:buBlip>
              <a:defRPr sz="2812"/>
            </a:lvl1pPr>
            <a:lvl2pPr marL="767926" indent="-383963" algn="l">
              <a:spcBef>
                <a:spcPts val="3516"/>
              </a:spcBef>
              <a:buSzPct val="35000"/>
              <a:buBlip>
                <a:blip r:embed="rId3"/>
              </a:buBlip>
              <a:defRPr sz="2812"/>
            </a:lvl2pPr>
            <a:lvl3pPr marL="1151889" indent="-383963" algn="l">
              <a:spcBef>
                <a:spcPts val="3516"/>
              </a:spcBef>
              <a:buSzPct val="35000"/>
              <a:buBlip>
                <a:blip r:embed="rId3"/>
              </a:buBlip>
              <a:defRPr sz="2812"/>
            </a:lvl3pPr>
            <a:lvl4pPr marL="1535852" indent="-383963" algn="l">
              <a:spcBef>
                <a:spcPts val="3516"/>
              </a:spcBef>
              <a:buSzPct val="35000"/>
              <a:buBlip>
                <a:blip r:embed="rId3"/>
              </a:buBlip>
              <a:defRPr sz="2812"/>
            </a:lvl4pPr>
            <a:lvl5pPr marL="1919815" indent="-383963" algn="l">
              <a:spcBef>
                <a:spcPts val="3516"/>
              </a:spcBef>
              <a:buSzPct val="35000"/>
              <a:buBlip>
                <a:blip r:embed="rId3"/>
              </a:buBlip>
              <a:defRPr sz="2812"/>
            </a:lvl5pPr>
          </a:lstStyle>
          <a:p>
            <a:pPr>
              <a:defRPr>
                <a:effectLst/>
              </a:defRPr>
            </a:pPr>
            <a:r>
              <a:t>Nível de Corpo Um</a:t>
            </a:r>
          </a:p>
          <a:p>
            <a:pPr lvl="1">
              <a:defRPr>
                <a:effectLst/>
              </a:defRPr>
            </a:pPr>
            <a:r>
              <a:t>Nível de Corpo Dois</a:t>
            </a:r>
          </a:p>
          <a:p>
            <a:pPr lvl="2">
              <a:defRPr>
                <a:effectLst/>
              </a:defRPr>
            </a:pPr>
            <a:r>
              <a:t>Nível de Corpo Três</a:t>
            </a:r>
          </a:p>
          <a:p>
            <a:pPr lvl="3">
              <a:defRPr>
                <a:effectLst/>
              </a:defRPr>
            </a:pPr>
            <a:r>
              <a:t>Nível de Corpo Quatro</a:t>
            </a:r>
          </a:p>
          <a:p>
            <a:pPr lvl="4">
              <a:defRPr>
                <a:effectLst/>
              </a:defRPr>
            </a:pPr>
            <a:r>
              <a:t>Nível de Corpo Cinco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3590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901319" y="282503"/>
            <a:ext cx="8977313" cy="1050131"/>
          </a:xfrm>
          <a:prstGeom prst="rect">
            <a:avLst/>
          </a:prstGeom>
        </p:spPr>
        <p:txBody>
          <a:bodyPr anchor="ctr"/>
          <a:lstStyle>
            <a:lvl1pPr>
              <a:tabLst>
                <a:tab pos="1044736" algn="l"/>
              </a:tabLst>
              <a:defRPr sz="4781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</a:lstStyle>
          <a:p>
            <a:r>
              <a:rPr dirty="0"/>
              <a:t>Texto do Título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41316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  <p:sldLayoutId id="214748366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imgres?imgurl=http://3.bp.blogspot.com/_66acUqpe_aY/S8uL3dlwodI/AAAAAAAAAAU/3mETkAL7LPg/s1600/prof.pesquisador.jpg&amp;imgrefurl=http://segundosprofes.blogspot.com/2010/08/professor-pesquisador-ser-professor-nos.html&amp;usg=__Qw7Gzc0Uo9E-oImv_Zei06nYvpg=&amp;h=289&amp;w=273&amp;sz=10&amp;hl=pt-BR&amp;start=9&amp;zoom=1&amp;itbs=1&amp;tbnid=RJvYx41TCZYZmM:&amp;tbnh=115&amp;tbnw=109&amp;prev=/images?q=pesquisador&amp;hl=pt-BR&amp;sa=G&amp;gbv=2&amp;tbs=isch: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nchs/covid19/pulse/mental-health.ht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9DC04-2D66-41EE-8AC8-6FB07347F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601" y="790701"/>
            <a:ext cx="10139239" cy="128193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>
                <a:solidFill>
                  <a:schemeClr val="accent1"/>
                </a:solidFill>
              </a:rPr>
              <a:t>Relatos sobre Saúde na comunidade acadêmica</a:t>
            </a:r>
            <a:endParaRPr lang="pt-BR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4505D6-58E5-491D-A631-73433F4BE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8059" y="5401658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Maria de Jesus Dutra dos Reis</a:t>
            </a:r>
          </a:p>
          <a:p>
            <a:pPr algn="ctr"/>
            <a:r>
              <a:rPr lang="pt-BR" b="1" err="1">
                <a:solidFill>
                  <a:schemeClr val="tx1"/>
                </a:solidFill>
              </a:rPr>
              <a:t>vicereitoria</a:t>
            </a:r>
            <a:r>
              <a:rPr lang="pt-BR" b="1">
                <a:solidFill>
                  <a:schemeClr val="tx1"/>
                </a:solidFill>
              </a:rPr>
              <a:t>@ufscar.br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E17FDA3-4559-BF96-E5B5-9E646CA9A023}"/>
              </a:ext>
            </a:extLst>
          </p:cNvPr>
          <p:cNvSpPr/>
          <p:nvPr/>
        </p:nvSpPr>
        <p:spPr>
          <a:xfrm>
            <a:off x="3230880" y="2665269"/>
            <a:ext cx="7863840" cy="2143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SAÚDE MENTAL NA PANDEMIA: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NOVO CENÁRIO, PROBLEMA ANTIGO.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Gráfico&#10;&#10;Descrição gerada automaticamente com confiança média">
            <a:extLst>
              <a:ext uri="{FF2B5EF4-FFF2-40B4-BE49-F238E27FC236}">
                <a16:creationId xmlns:a16="http://schemas.microsoft.com/office/drawing/2014/main" id="{6F703A2C-B008-6F00-8BC2-660DC9D7A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265" y="643467"/>
            <a:ext cx="816947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6EF8526-A536-4026-FE91-EB19DB586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23" y="1842735"/>
            <a:ext cx="11754954" cy="432293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74A4038-0B71-FD29-0EFF-7DF7EF929B1E}"/>
              </a:ext>
            </a:extLst>
          </p:cNvPr>
          <p:cNvSpPr txBox="1"/>
          <p:nvPr/>
        </p:nvSpPr>
        <p:spPr>
          <a:xfrm>
            <a:off x="3431177" y="783771"/>
            <a:ext cx="6609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PROMIS II (APA) – ANSIEDADE E DEPRESSÃO</a:t>
            </a:r>
            <a:endParaRPr lang="en-US" sz="24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339F9C4-A9E2-C723-3D77-7AFF50E9628A}"/>
              </a:ext>
            </a:extLst>
          </p:cNvPr>
          <p:cNvSpPr txBox="1"/>
          <p:nvPr/>
        </p:nvSpPr>
        <p:spPr>
          <a:xfrm>
            <a:off x="3783875" y="5712602"/>
            <a:ext cx="282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89,6 % p&lt;0,000</a:t>
            </a:r>
            <a:endParaRPr lang="en-US" sz="2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1F87689-A104-AAA8-4E17-1576B6B46165}"/>
              </a:ext>
            </a:extLst>
          </p:cNvPr>
          <p:cNvSpPr txBox="1"/>
          <p:nvPr/>
        </p:nvSpPr>
        <p:spPr>
          <a:xfrm>
            <a:off x="8499566" y="5712602"/>
            <a:ext cx="282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82,7 % p&lt;0,008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88968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CF4C80E-A5A2-4E15-BEF1-95DFEDB1E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8133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71A98F1-6DF9-4661-A657-ECED17F6EF13}"/>
              </a:ext>
            </a:extLst>
          </p:cNvPr>
          <p:cNvSpPr txBox="1"/>
          <p:nvPr/>
        </p:nvSpPr>
        <p:spPr>
          <a:xfrm>
            <a:off x="311150" y="629335"/>
            <a:ext cx="11569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https://www.cdc.gov/nchs/covid19/pulse/mental-health.htm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DF51AC0-53FA-4D7A-81E8-28B3E472825C}"/>
              </a:ext>
            </a:extLst>
          </p:cNvPr>
          <p:cNvSpPr txBox="1"/>
          <p:nvPr/>
        </p:nvSpPr>
        <p:spPr>
          <a:xfrm>
            <a:off x="57150" y="5336474"/>
            <a:ext cx="12077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NCHS </a:t>
            </a:r>
            <a:r>
              <a:rPr lang="pt-BR" b="1" dirty="0" err="1"/>
              <a:t>included</a:t>
            </a:r>
            <a:r>
              <a:rPr lang="pt-BR" b="1" dirty="0"/>
              <a:t> </a:t>
            </a:r>
            <a:r>
              <a:rPr lang="pt-BR" b="1" dirty="0" err="1"/>
              <a:t>questions</a:t>
            </a:r>
            <a:r>
              <a:rPr lang="pt-BR" b="1" dirty="0"/>
              <a:t> </a:t>
            </a:r>
            <a:r>
              <a:rPr lang="pt-BR" b="1" dirty="0" err="1"/>
              <a:t>to</a:t>
            </a:r>
            <a:r>
              <a:rPr lang="pt-BR" b="1" dirty="0"/>
              <a:t> </a:t>
            </a:r>
            <a:r>
              <a:rPr lang="pt-BR" b="1" dirty="0" err="1"/>
              <a:t>obtain</a:t>
            </a:r>
            <a:r>
              <a:rPr lang="pt-BR" b="1" dirty="0"/>
              <a:t> </a:t>
            </a:r>
            <a:r>
              <a:rPr lang="pt-BR" b="1" dirty="0" err="1"/>
              <a:t>information</a:t>
            </a:r>
            <a:r>
              <a:rPr lang="pt-BR" b="1" dirty="0"/>
              <a:t> </a:t>
            </a:r>
            <a:r>
              <a:rPr lang="pt-BR" b="1" dirty="0" err="1"/>
              <a:t>on</a:t>
            </a:r>
            <a:r>
              <a:rPr lang="pt-BR" b="1" dirty="0"/>
              <a:t> </a:t>
            </a:r>
            <a:r>
              <a:rPr lang="pt-BR" b="1" dirty="0" err="1"/>
              <a:t>the</a:t>
            </a:r>
            <a:r>
              <a:rPr lang="pt-BR" b="1" dirty="0"/>
              <a:t> </a:t>
            </a:r>
            <a:r>
              <a:rPr lang="pt-BR" b="1" dirty="0" err="1"/>
              <a:t>frequency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anxiety</a:t>
            </a:r>
            <a:r>
              <a:rPr lang="pt-BR" b="1" dirty="0"/>
              <a:t> </a:t>
            </a:r>
            <a:r>
              <a:rPr lang="pt-BR" b="1" dirty="0" err="1"/>
              <a:t>and</a:t>
            </a:r>
            <a:r>
              <a:rPr lang="pt-BR" b="1" dirty="0"/>
              <a:t> </a:t>
            </a:r>
            <a:r>
              <a:rPr lang="pt-BR" b="1" dirty="0" err="1"/>
              <a:t>depression</a:t>
            </a:r>
            <a:r>
              <a:rPr lang="pt-BR" b="1" dirty="0"/>
              <a:t> </a:t>
            </a:r>
            <a:r>
              <a:rPr lang="pt-BR" b="1" dirty="0" err="1"/>
              <a:t>symptoms</a:t>
            </a:r>
            <a:r>
              <a:rPr lang="pt-BR" b="1" dirty="0"/>
              <a:t>.  The </a:t>
            </a:r>
            <a:r>
              <a:rPr lang="pt-BR" b="1" dirty="0" err="1"/>
              <a:t>questions</a:t>
            </a:r>
            <a:r>
              <a:rPr lang="pt-BR" b="1" dirty="0"/>
              <a:t> are a </a:t>
            </a:r>
            <a:r>
              <a:rPr lang="pt-BR" b="1" dirty="0" err="1"/>
              <a:t>modified</a:t>
            </a:r>
            <a:r>
              <a:rPr lang="pt-BR" b="1" dirty="0"/>
              <a:t> </a:t>
            </a:r>
            <a:r>
              <a:rPr lang="pt-BR" b="1" dirty="0" err="1"/>
              <a:t>version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the</a:t>
            </a:r>
            <a:r>
              <a:rPr lang="pt-BR" b="1" dirty="0"/>
              <a:t> </a:t>
            </a:r>
            <a:r>
              <a:rPr lang="pt-BR" b="1" dirty="0" err="1"/>
              <a:t>two</a:t>
            </a:r>
            <a:r>
              <a:rPr lang="pt-BR" b="1" dirty="0"/>
              <a:t>-item </a:t>
            </a:r>
            <a:r>
              <a:rPr lang="pt-BR" b="1" dirty="0" err="1"/>
              <a:t>Patient</a:t>
            </a:r>
            <a:r>
              <a:rPr lang="pt-BR" b="1" dirty="0"/>
              <a:t> Health </a:t>
            </a:r>
            <a:r>
              <a:rPr lang="pt-BR" b="1" dirty="0" err="1"/>
              <a:t>Questionnaire</a:t>
            </a:r>
            <a:r>
              <a:rPr lang="pt-BR" b="1" dirty="0"/>
              <a:t> (PHQ-2) </a:t>
            </a:r>
            <a:r>
              <a:rPr lang="pt-BR" b="1" dirty="0" err="1"/>
              <a:t>and</a:t>
            </a:r>
            <a:r>
              <a:rPr lang="pt-BR" b="1" dirty="0"/>
              <a:t> </a:t>
            </a:r>
            <a:r>
              <a:rPr lang="pt-BR" b="1" dirty="0" err="1"/>
              <a:t>the</a:t>
            </a:r>
            <a:r>
              <a:rPr lang="pt-BR" b="1" dirty="0"/>
              <a:t> </a:t>
            </a:r>
            <a:r>
              <a:rPr lang="pt-BR" b="1" dirty="0" err="1"/>
              <a:t>two</a:t>
            </a:r>
            <a:r>
              <a:rPr lang="pt-BR" b="1" dirty="0"/>
              <a:t>-item </a:t>
            </a:r>
            <a:r>
              <a:rPr lang="pt-BR" b="1" dirty="0" err="1"/>
              <a:t>Generalized</a:t>
            </a:r>
            <a:r>
              <a:rPr lang="pt-BR" b="1" dirty="0"/>
              <a:t> </a:t>
            </a:r>
            <a:r>
              <a:rPr lang="pt-BR" b="1" dirty="0" err="1"/>
              <a:t>Anxiety</a:t>
            </a:r>
            <a:r>
              <a:rPr lang="pt-BR" b="1" dirty="0"/>
              <a:t> </a:t>
            </a:r>
            <a:r>
              <a:rPr lang="pt-BR" b="1" dirty="0" err="1"/>
              <a:t>Disorder</a:t>
            </a:r>
            <a:r>
              <a:rPr lang="pt-BR" b="1" dirty="0"/>
              <a:t> (GAD-2) </a:t>
            </a:r>
            <a:r>
              <a:rPr lang="pt-BR" b="1" dirty="0" err="1"/>
              <a:t>scale</a:t>
            </a:r>
            <a:r>
              <a:rPr lang="pt-BR" b="1" dirty="0"/>
              <a:t> </a:t>
            </a:r>
            <a:r>
              <a:rPr lang="pt-BR" b="1" dirty="0" err="1"/>
              <a:t>on</a:t>
            </a:r>
            <a:r>
              <a:rPr lang="pt-BR" b="1" dirty="0"/>
              <a:t> </a:t>
            </a:r>
            <a:r>
              <a:rPr lang="pt-BR" b="1" dirty="0" err="1"/>
              <a:t>the</a:t>
            </a:r>
            <a:r>
              <a:rPr lang="pt-BR" b="1" dirty="0"/>
              <a:t> </a:t>
            </a:r>
            <a:r>
              <a:rPr lang="pt-BR" b="1" dirty="0" err="1"/>
              <a:t>Household</a:t>
            </a:r>
            <a:r>
              <a:rPr lang="pt-BR" b="1" dirty="0"/>
              <a:t> Pulse </a:t>
            </a:r>
            <a:r>
              <a:rPr lang="pt-BR" b="1" dirty="0" err="1"/>
              <a:t>Survey</a:t>
            </a:r>
            <a:r>
              <a:rPr lang="pt-BR" b="1" dirty="0"/>
              <a:t>, </a:t>
            </a:r>
            <a:r>
              <a:rPr lang="pt-BR" b="1" dirty="0" err="1"/>
              <a:t>collecting</a:t>
            </a:r>
            <a:r>
              <a:rPr lang="pt-BR" b="1" dirty="0"/>
              <a:t> </a:t>
            </a:r>
            <a:r>
              <a:rPr lang="pt-BR" b="1" dirty="0" err="1"/>
              <a:t>information</a:t>
            </a:r>
            <a:r>
              <a:rPr lang="pt-BR" b="1" dirty="0"/>
              <a:t> </a:t>
            </a:r>
            <a:r>
              <a:rPr lang="pt-BR" b="1" dirty="0" err="1"/>
              <a:t>on</a:t>
            </a:r>
            <a:r>
              <a:rPr lang="pt-BR" b="1" dirty="0"/>
              <a:t> </a:t>
            </a:r>
            <a:r>
              <a:rPr lang="pt-BR" b="1" dirty="0" err="1"/>
              <a:t>symptoms</a:t>
            </a:r>
            <a:r>
              <a:rPr lang="pt-BR" b="1" dirty="0"/>
              <a:t> over </a:t>
            </a:r>
            <a:r>
              <a:rPr lang="pt-BR" b="1" dirty="0" err="1"/>
              <a:t>the</a:t>
            </a:r>
            <a:r>
              <a:rPr lang="pt-BR" b="1" dirty="0"/>
              <a:t> </a:t>
            </a:r>
            <a:r>
              <a:rPr lang="pt-BR" b="1" dirty="0" err="1"/>
              <a:t>last</a:t>
            </a:r>
            <a:r>
              <a:rPr lang="pt-BR" b="1" dirty="0"/>
              <a:t> 7 </a:t>
            </a:r>
            <a:r>
              <a:rPr lang="pt-BR" b="1" dirty="0" err="1"/>
              <a:t>days</a:t>
            </a:r>
            <a:r>
              <a:rPr lang="pt-BR" b="1" dirty="0"/>
              <a:t> (</a:t>
            </a:r>
            <a:r>
              <a:rPr lang="pt-BR" b="1" dirty="0" err="1"/>
              <a:t>rather</a:t>
            </a:r>
            <a:r>
              <a:rPr lang="pt-BR" b="1" dirty="0"/>
              <a:t> </a:t>
            </a:r>
            <a:r>
              <a:rPr lang="pt-BR" b="1" dirty="0" err="1"/>
              <a:t>than</a:t>
            </a:r>
            <a:r>
              <a:rPr lang="pt-BR" b="1" dirty="0"/>
              <a:t> </a:t>
            </a:r>
            <a:r>
              <a:rPr lang="pt-BR" b="1" dirty="0" err="1"/>
              <a:t>the</a:t>
            </a:r>
            <a:r>
              <a:rPr lang="pt-BR" b="1" dirty="0"/>
              <a:t> </a:t>
            </a:r>
            <a:r>
              <a:rPr lang="pt-BR" b="1" dirty="0" err="1"/>
              <a:t>typical</a:t>
            </a:r>
            <a:r>
              <a:rPr lang="pt-BR" b="1" dirty="0"/>
              <a:t> 14 </a:t>
            </a:r>
            <a:r>
              <a:rPr lang="pt-BR" b="1" dirty="0" err="1"/>
              <a:t>days</a:t>
            </a:r>
            <a:r>
              <a:rPr lang="pt-BR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4182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AB01EFF-5418-E907-DFA7-6E7BA70E0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8" y="-1"/>
            <a:ext cx="12168872" cy="687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54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927CC82-1F4E-445A-BA22-34CEACF81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6178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8D657EC-68B3-45DD-9D87-2488124B1257}"/>
              </a:ext>
            </a:extLst>
          </p:cNvPr>
          <p:cNvSpPr/>
          <p:nvPr/>
        </p:nvSpPr>
        <p:spPr>
          <a:xfrm>
            <a:off x="9842500" y="2865120"/>
            <a:ext cx="1663700" cy="2329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C87E53-45E5-4911-92EC-B6E05381248A}"/>
              </a:ext>
            </a:extLst>
          </p:cNvPr>
          <p:cNvSpPr txBox="1"/>
          <p:nvPr/>
        </p:nvSpPr>
        <p:spPr>
          <a:xfrm>
            <a:off x="10179050" y="226083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31.2%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0A2541-3AE1-4B6A-A69B-19F856527E5E}"/>
              </a:ext>
            </a:extLst>
          </p:cNvPr>
          <p:cNvSpPr txBox="1"/>
          <p:nvPr/>
        </p:nvSpPr>
        <p:spPr>
          <a:xfrm>
            <a:off x="10337800" y="5294868"/>
            <a:ext cx="146812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oct</a:t>
            </a:r>
            <a:r>
              <a:rPr lang="pt-BR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14665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BFFC0E4-717A-4EBF-A58C-AD3B725AA3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013051"/>
              </p:ext>
            </p:extLst>
          </p:nvPr>
        </p:nvGraphicFramePr>
        <p:xfrm>
          <a:off x="1865870" y="439613"/>
          <a:ext cx="9662984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A8BD82AB-7A7E-4AE8-AB65-7AA0978BA490}"/>
              </a:ext>
            </a:extLst>
          </p:cNvPr>
          <p:cNvSpPr txBox="1"/>
          <p:nvPr/>
        </p:nvSpPr>
        <p:spPr>
          <a:xfrm>
            <a:off x="2497014" y="5218058"/>
            <a:ext cx="9571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Distribuição por escolaridade dos que reportaram sintomas de ansiedade e/ou depressão por idade</a:t>
            </a: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1F9A2B2C-219B-4CA4-9A91-3A0EA1DA2785}"/>
              </a:ext>
            </a:extLst>
          </p:cNvPr>
          <p:cNvSpPr/>
          <p:nvPr/>
        </p:nvSpPr>
        <p:spPr>
          <a:xfrm>
            <a:off x="7282960" y="1313645"/>
            <a:ext cx="978795" cy="1357993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B1A26DD-9D20-27C1-3866-E041F26F0B94}"/>
              </a:ext>
            </a:extLst>
          </p:cNvPr>
          <p:cNvSpPr txBox="1"/>
          <p:nvPr/>
        </p:nvSpPr>
        <p:spPr>
          <a:xfrm>
            <a:off x="8261754" y="679622"/>
            <a:ext cx="326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5 a 17 de outubro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40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4BDB95E-FF30-4148-8973-E2E63F631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979AC7E-9029-4983-9767-BE3EAF096C26}"/>
              </a:ext>
            </a:extLst>
          </p:cNvPr>
          <p:cNvSpPr txBox="1"/>
          <p:nvPr/>
        </p:nvSpPr>
        <p:spPr>
          <a:xfrm>
            <a:off x="215900" y="6211669"/>
            <a:ext cx="11849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https://www.kff.org/coronavirus-covid-19/issue-brief/the-implications-of-covid-19-for-mental-health-and-substance-use/</a:t>
            </a:r>
          </a:p>
        </p:txBody>
      </p:sp>
    </p:spTree>
    <p:extLst>
      <p:ext uri="{BB962C8B-B14F-4D97-AF65-F5344CB8AC3E}">
        <p14:creationId xmlns:p14="http://schemas.microsoft.com/office/powerpoint/2010/main" val="2722147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7B99272-AA7C-48AD-8B27-8C88EABD4E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103932"/>
              </p:ext>
            </p:extLst>
          </p:nvPr>
        </p:nvGraphicFramePr>
        <p:xfrm>
          <a:off x="1404387" y="487931"/>
          <a:ext cx="9779427" cy="5072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36CB44F-E76A-4915-B4E1-16D1BFBAA24C}"/>
              </a:ext>
            </a:extLst>
          </p:cNvPr>
          <p:cNvSpPr txBox="1"/>
          <p:nvPr/>
        </p:nvSpPr>
        <p:spPr>
          <a:xfrm>
            <a:off x="2567354" y="97192"/>
            <a:ext cx="244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Identidade Gênero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B367178-0424-4B24-A9E0-45C8D08C5B5D}"/>
              </a:ext>
            </a:extLst>
          </p:cNvPr>
          <p:cNvSpPr txBox="1"/>
          <p:nvPr/>
        </p:nvSpPr>
        <p:spPr>
          <a:xfrm>
            <a:off x="7874976" y="118600"/>
            <a:ext cx="244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Orientação Sexual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9DAB061-0592-4D1C-9F24-29890B79043E}"/>
              </a:ext>
            </a:extLst>
          </p:cNvPr>
          <p:cNvSpPr txBox="1"/>
          <p:nvPr/>
        </p:nvSpPr>
        <p:spPr>
          <a:xfrm>
            <a:off x="5027695" y="-493446"/>
            <a:ext cx="27584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(</a:t>
            </a:r>
            <a:r>
              <a:rPr lang="pt-BR" sz="1400" b="1" dirty="0"/>
              <a:t>5 a 17  de outubro 2022)</a:t>
            </a:r>
          </a:p>
        </p:txBody>
      </p:sp>
    </p:spTree>
    <p:extLst>
      <p:ext uri="{BB962C8B-B14F-4D97-AF65-F5344CB8AC3E}">
        <p14:creationId xmlns:p14="http://schemas.microsoft.com/office/powerpoint/2010/main" val="173977479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78C833E-3B60-B362-1F35-F625992B5EED}"/>
              </a:ext>
            </a:extLst>
          </p:cNvPr>
          <p:cNvSpPr txBox="1"/>
          <p:nvPr/>
        </p:nvSpPr>
        <p:spPr>
          <a:xfrm>
            <a:off x="2597938" y="397613"/>
            <a:ext cx="9289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ENFRENTAR  UM PROBLEMA DESSA MAGNITUDE, NAS CONDIÇÕES ATUAIS, PARECE EXIGIR UM ESFORÇO ARTICULADO.</a:t>
            </a:r>
            <a:endParaRPr lang="en-US" sz="3200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282975E-A76C-D31F-82F1-C47239C08A16}"/>
              </a:ext>
            </a:extLst>
          </p:cNvPr>
          <p:cNvSpPr/>
          <p:nvPr/>
        </p:nvSpPr>
        <p:spPr>
          <a:xfrm>
            <a:off x="864972" y="2489886"/>
            <a:ext cx="2545492" cy="939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POLITICA</a:t>
            </a:r>
            <a:endParaRPr lang="en-US" sz="24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BC739F6-4A76-D852-6DCE-CF8F1F8940BF}"/>
              </a:ext>
            </a:extLst>
          </p:cNvPr>
          <p:cNvSpPr/>
          <p:nvPr/>
        </p:nvSpPr>
        <p:spPr>
          <a:xfrm>
            <a:off x="4668795" y="2520777"/>
            <a:ext cx="2720546" cy="939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AÇÕES</a:t>
            </a:r>
            <a:endParaRPr lang="en-US" sz="20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68A48E7-476F-72CE-0697-04B6A21B5D93}"/>
              </a:ext>
            </a:extLst>
          </p:cNvPr>
          <p:cNvSpPr/>
          <p:nvPr/>
        </p:nvSpPr>
        <p:spPr>
          <a:xfrm>
            <a:off x="8472617" y="2520777"/>
            <a:ext cx="2720545" cy="939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DIMENSIONAMENTO DE RECURSOS</a:t>
            </a:r>
            <a:endParaRPr lang="en-US" dirty="0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BAA0892A-9EBC-F284-CE3F-80949F185E96}"/>
              </a:ext>
            </a:extLst>
          </p:cNvPr>
          <p:cNvSpPr/>
          <p:nvPr/>
        </p:nvSpPr>
        <p:spPr>
          <a:xfrm>
            <a:off x="1742303" y="3793523"/>
            <a:ext cx="1075038" cy="852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00844BBD-FFB5-CB51-A2DD-25597F8C8A94}"/>
              </a:ext>
            </a:extLst>
          </p:cNvPr>
          <p:cNvSpPr/>
          <p:nvPr/>
        </p:nvSpPr>
        <p:spPr>
          <a:xfrm>
            <a:off x="5558481" y="3793523"/>
            <a:ext cx="1075038" cy="819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46F3FFE2-135B-E1F0-0012-B3B7A3E0257B}"/>
              </a:ext>
            </a:extLst>
          </p:cNvPr>
          <p:cNvSpPr/>
          <p:nvPr/>
        </p:nvSpPr>
        <p:spPr>
          <a:xfrm>
            <a:off x="9374659" y="3745664"/>
            <a:ext cx="1075038" cy="852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0A4D69D-9BBB-2417-CBE5-ADAA35E116CE}"/>
              </a:ext>
            </a:extLst>
          </p:cNvPr>
          <p:cNvSpPr/>
          <p:nvPr/>
        </p:nvSpPr>
        <p:spPr>
          <a:xfrm>
            <a:off x="1989438" y="5016843"/>
            <a:ext cx="7747686" cy="1099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EVIDÊNCIAS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3086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4E7E69C-3144-024D-6F2B-76E63727D5CC}"/>
              </a:ext>
            </a:extLst>
          </p:cNvPr>
          <p:cNvSpPr/>
          <p:nvPr/>
        </p:nvSpPr>
        <p:spPr>
          <a:xfrm>
            <a:off x="2471351" y="1198605"/>
            <a:ext cx="8007178" cy="4238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	</a:t>
            </a:r>
            <a:r>
              <a:rPr lang="pt-BR" sz="3600" dirty="0"/>
              <a:t>O QUE É  SAÚDE MENTAL?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637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63F5BF4-5EAA-46B7-B8CB-5D9C2105BBF3}"/>
              </a:ext>
            </a:extLst>
          </p:cNvPr>
          <p:cNvSpPr/>
          <p:nvPr/>
        </p:nvSpPr>
        <p:spPr>
          <a:xfrm>
            <a:off x="3822846" y="364006"/>
            <a:ext cx="4742039" cy="736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64 Cursos de Graduação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05EBD76-6DEA-4222-9079-7FF734C04033}"/>
              </a:ext>
            </a:extLst>
          </p:cNvPr>
          <p:cNvSpPr/>
          <p:nvPr/>
        </p:nvSpPr>
        <p:spPr>
          <a:xfrm>
            <a:off x="3800269" y="1485278"/>
            <a:ext cx="4764616" cy="787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59 Programas de Pós-Graduação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C76420A-D88F-4660-96D0-CFCA083D8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52" y="364006"/>
            <a:ext cx="2839682" cy="2304246"/>
          </a:xfrm>
          <a:prstGeom prst="rect">
            <a:avLst/>
          </a:prstGeom>
        </p:spPr>
      </p:pic>
      <p:pic>
        <p:nvPicPr>
          <p:cNvPr id="1026" name="Picture 2" descr="UFSCar Sorocaba - Endereço, Cursos e Vestibular - Sorocaba SP">
            <a:extLst>
              <a:ext uri="{FF2B5EF4-FFF2-40B4-BE49-F238E27FC236}">
                <a16:creationId xmlns:a16="http://schemas.microsoft.com/office/drawing/2014/main" id="{D2DCFAA8-84FA-4C30-A169-C92B32B61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19" y="4409710"/>
            <a:ext cx="3003550" cy="212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A729E70-C6E6-42C1-AE5A-507F6F003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577" y="4368180"/>
            <a:ext cx="2964890" cy="212222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F4B64F4-0B26-4BD4-AB4A-DA3340302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781" y="367593"/>
            <a:ext cx="2924529" cy="230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8B5F280-0F97-0C41-C063-1EBE9B83B2C7}"/>
              </a:ext>
            </a:extLst>
          </p:cNvPr>
          <p:cNvSpPr txBox="1"/>
          <p:nvPr/>
        </p:nvSpPr>
        <p:spPr>
          <a:xfrm>
            <a:off x="3946802" y="2662416"/>
            <a:ext cx="44038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15.107 alunos de graduação</a:t>
            </a:r>
          </a:p>
          <a:p>
            <a:pPr algn="ctr"/>
            <a:r>
              <a:rPr lang="pt-BR" sz="2000" b="1" dirty="0"/>
              <a:t>3.803 discentes de PG</a:t>
            </a:r>
          </a:p>
          <a:p>
            <a:pPr algn="ctr"/>
            <a:r>
              <a:rPr lang="pt-BR" sz="2000" b="1" dirty="0"/>
              <a:t>1.328 docentes</a:t>
            </a:r>
          </a:p>
          <a:p>
            <a:pPr algn="ctr"/>
            <a:r>
              <a:rPr lang="pt-BR" sz="2000" b="1" dirty="0"/>
              <a:t>946 Técnicos-Administrativos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</a:rPr>
              <a:t>APROXIMADAMENTE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</a:rPr>
              <a:t>22.000 mil</a:t>
            </a:r>
          </a:p>
          <a:p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36DFE5C-5087-0CF0-81CB-5188FEA09C4E}"/>
              </a:ext>
            </a:extLst>
          </p:cNvPr>
          <p:cNvSpPr txBox="1"/>
          <p:nvPr/>
        </p:nvSpPr>
        <p:spPr>
          <a:xfrm>
            <a:off x="1059387" y="2967335"/>
            <a:ext cx="2579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SÃO CARLOS</a:t>
            </a:r>
          </a:p>
          <a:p>
            <a:pPr algn="ctr"/>
            <a:r>
              <a:rPr lang="pt-BR" b="1" dirty="0"/>
              <a:t>DEAS</a:t>
            </a:r>
          </a:p>
          <a:p>
            <a:pPr algn="ctr"/>
            <a:r>
              <a:rPr lang="pt-BR" b="1" dirty="0"/>
              <a:t>12 profissionais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A128D1-AF24-D903-92ED-7847FF0F77E7}"/>
              </a:ext>
            </a:extLst>
          </p:cNvPr>
          <p:cNvSpPr txBox="1"/>
          <p:nvPr/>
        </p:nvSpPr>
        <p:spPr>
          <a:xfrm>
            <a:off x="3533424" y="4878407"/>
            <a:ext cx="2579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SOROCABA</a:t>
            </a:r>
          </a:p>
          <a:p>
            <a:pPr algn="ctr"/>
            <a:r>
              <a:rPr lang="pt-BR" b="1" dirty="0"/>
              <a:t>DEACE</a:t>
            </a:r>
          </a:p>
          <a:p>
            <a:pPr algn="ctr"/>
            <a:r>
              <a:rPr lang="pt-BR" b="1" dirty="0"/>
              <a:t>6 profissionais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9A8FE8E-A785-9008-B7F7-C96DC810EEF8}"/>
              </a:ext>
            </a:extLst>
          </p:cNvPr>
          <p:cNvSpPr txBox="1"/>
          <p:nvPr/>
        </p:nvSpPr>
        <p:spPr>
          <a:xfrm>
            <a:off x="8849781" y="2897718"/>
            <a:ext cx="2579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ARARAS</a:t>
            </a:r>
          </a:p>
          <a:p>
            <a:pPr algn="ctr"/>
            <a:r>
              <a:rPr lang="pt-BR" b="1" dirty="0"/>
              <a:t>DEACE</a:t>
            </a:r>
          </a:p>
          <a:p>
            <a:pPr algn="ctr"/>
            <a:r>
              <a:rPr lang="pt-BR" b="1" dirty="0"/>
              <a:t>5 profissionais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975F267-184B-5941-A6B1-6323E42F0F4F}"/>
              </a:ext>
            </a:extLst>
          </p:cNvPr>
          <p:cNvSpPr txBox="1"/>
          <p:nvPr/>
        </p:nvSpPr>
        <p:spPr>
          <a:xfrm>
            <a:off x="6345964" y="5147657"/>
            <a:ext cx="2579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LAGOA DO SINO</a:t>
            </a:r>
          </a:p>
          <a:p>
            <a:pPr algn="ctr"/>
            <a:r>
              <a:rPr lang="pt-BR" b="1" dirty="0"/>
              <a:t>DEACE</a:t>
            </a:r>
          </a:p>
          <a:p>
            <a:pPr algn="ctr"/>
            <a:r>
              <a:rPr lang="pt-BR" b="1" dirty="0"/>
              <a:t>5 profissionais</a:t>
            </a:r>
          </a:p>
        </p:txBody>
      </p:sp>
    </p:spTree>
    <p:extLst>
      <p:ext uri="{BB962C8B-B14F-4D97-AF65-F5344CB8AC3E}">
        <p14:creationId xmlns:p14="http://schemas.microsoft.com/office/powerpoint/2010/main" val="428271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nhuma descrição de foto disponível.">
            <a:extLst>
              <a:ext uri="{FF2B5EF4-FFF2-40B4-BE49-F238E27FC236}">
                <a16:creationId xmlns:a16="http://schemas.microsoft.com/office/drawing/2014/main" id="{56D92B73-6AD2-CB82-3CCB-AEC6C9F3C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36" y="0"/>
            <a:ext cx="12289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254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95F2D8-1BF3-41B3-B57D-A95721F7E19C}"/>
              </a:ext>
            </a:extLst>
          </p:cNvPr>
          <p:cNvSpPr/>
          <p:nvPr/>
        </p:nvSpPr>
        <p:spPr>
          <a:xfrm>
            <a:off x="1186250" y="654908"/>
            <a:ext cx="5449328" cy="5782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QUAL NOSSA PARTICIPAÇÃO E ATUAÇÃO NESSE PROCESSO CONSIDERANDO NOSSAS MISSÕES E OBJETIVOS INSTITUCIONAIS?</a:t>
            </a:r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FDC6691-5758-3A14-4EDF-5731AA668A41}"/>
              </a:ext>
            </a:extLst>
          </p:cNvPr>
          <p:cNvSpPr/>
          <p:nvPr/>
        </p:nvSpPr>
        <p:spPr>
          <a:xfrm>
            <a:off x="7451124" y="963827"/>
            <a:ext cx="3554626" cy="877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PROMOÇÃO DA SAÚDE?</a:t>
            </a:r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BA13ADF-168B-725F-D630-A4AD5DC363FE}"/>
              </a:ext>
            </a:extLst>
          </p:cNvPr>
          <p:cNvSpPr/>
          <p:nvPr/>
        </p:nvSpPr>
        <p:spPr>
          <a:xfrm>
            <a:off x="7451124" y="2872945"/>
            <a:ext cx="3554626" cy="877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PREVENÇÃO</a:t>
            </a:r>
          </a:p>
          <a:p>
            <a:pPr algn="ctr"/>
            <a:r>
              <a:rPr lang="pt-BR" dirty="0"/>
              <a:t>(EM QUE DIMENSÕES)</a:t>
            </a:r>
            <a:endParaRPr lang="en-US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5C92ECD-D776-E297-3A90-D2DF0298E2C7}"/>
              </a:ext>
            </a:extLst>
          </p:cNvPr>
          <p:cNvSpPr/>
          <p:nvPr/>
        </p:nvSpPr>
        <p:spPr>
          <a:xfrm>
            <a:off x="7451124" y="5016843"/>
            <a:ext cx="3554626" cy="877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MITIGAÇÃO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3872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untitled">
            <a:extLst>
              <a:ext uri="{FF2B5EF4-FFF2-40B4-BE49-F238E27FC236}">
                <a16:creationId xmlns:a16="http://schemas.microsoft.com/office/drawing/2014/main" id="{EBD64B04-68A3-466F-A11C-4586FABD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87"/>
            <a:ext cx="12192000" cy="708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47845EF-A8C3-4F74-930B-586C97084911}"/>
              </a:ext>
            </a:extLst>
          </p:cNvPr>
          <p:cNvSpPr/>
          <p:nvPr/>
        </p:nvSpPr>
        <p:spPr>
          <a:xfrm>
            <a:off x="8935727" y="3488206"/>
            <a:ext cx="2571926" cy="15914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Integração entre os equipamentos de saúde da instituição e o município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959BFFA-FC31-495F-B64F-703D8644BBA9}"/>
              </a:ext>
            </a:extLst>
          </p:cNvPr>
          <p:cNvSpPr/>
          <p:nvPr/>
        </p:nvSpPr>
        <p:spPr>
          <a:xfrm>
            <a:off x="594586" y="3793130"/>
            <a:ext cx="1887538" cy="14257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Normativas e regimentos institucionais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08CBE20-8F69-4EDF-BE45-A9A83AB0E621}"/>
              </a:ext>
            </a:extLst>
          </p:cNvPr>
          <p:cNvSpPr/>
          <p:nvPr/>
        </p:nvSpPr>
        <p:spPr>
          <a:xfrm>
            <a:off x="2668331" y="1255485"/>
            <a:ext cx="1887538" cy="8572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Programas educativos e informativos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A560AF5-C6E0-40C8-AF11-2FD143454668}"/>
              </a:ext>
            </a:extLst>
          </p:cNvPr>
          <p:cNvSpPr/>
          <p:nvPr/>
        </p:nvSpPr>
        <p:spPr>
          <a:xfrm>
            <a:off x="4367946" y="5442207"/>
            <a:ext cx="2143125" cy="12008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Comportamento de cada individuo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E1D6FA8-6E8F-45E2-9929-6D88A0D9A94F}"/>
              </a:ext>
            </a:extLst>
          </p:cNvPr>
          <p:cNvSpPr/>
          <p:nvPr/>
        </p:nvSpPr>
        <p:spPr>
          <a:xfrm>
            <a:off x="5618508" y="720662"/>
            <a:ext cx="2358142" cy="100012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Atuação equipe multiprofissional</a:t>
            </a:r>
          </a:p>
          <a:p>
            <a:pPr algn="ctr">
              <a:defRPr/>
            </a:pPr>
            <a:r>
              <a:rPr lang="pt-BR" dirty="0"/>
              <a:t>de saúde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20B061A-E17D-4FDD-9EC2-395D668D7B39}"/>
              </a:ext>
            </a:extLst>
          </p:cNvPr>
          <p:cNvSpPr/>
          <p:nvPr/>
        </p:nvSpPr>
        <p:spPr>
          <a:xfrm>
            <a:off x="8666882" y="1676568"/>
            <a:ext cx="2571926" cy="155151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Pesquisas para o desenvolvimento  procedimentos de identificação e intervenção</a:t>
            </a:r>
          </a:p>
        </p:txBody>
      </p:sp>
      <p:sp>
        <p:nvSpPr>
          <p:cNvPr id="11" name="Texto explicativo retangular com cantos arredondados 10">
            <a:extLst>
              <a:ext uri="{FF2B5EF4-FFF2-40B4-BE49-F238E27FC236}">
                <a16:creationId xmlns:a16="http://schemas.microsoft.com/office/drawing/2014/main" id="{BE4878EC-6D91-4A55-931C-A88BBC3A46E3}"/>
              </a:ext>
            </a:extLst>
          </p:cNvPr>
          <p:cNvSpPr/>
          <p:nvPr/>
        </p:nvSpPr>
        <p:spPr>
          <a:xfrm>
            <a:off x="4940071" y="2560303"/>
            <a:ext cx="2143125" cy="928687"/>
          </a:xfrm>
          <a:prstGeom prst="wedgeRoundRectCallout">
            <a:avLst>
              <a:gd name="adj1" fmla="val -27827"/>
              <a:gd name="adj2" fmla="val 739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SAÚDE</a:t>
            </a:r>
          </a:p>
          <a:p>
            <a:pPr algn="ctr">
              <a:defRPr/>
            </a:pPr>
            <a:r>
              <a:rPr lang="pt-BR" dirty="0"/>
              <a:t>MENTAL</a:t>
            </a:r>
          </a:p>
        </p:txBody>
      </p:sp>
      <p:sp>
        <p:nvSpPr>
          <p:cNvPr id="12" name="Texto explicativo retangular com cantos arredondados 11">
            <a:extLst>
              <a:ext uri="{FF2B5EF4-FFF2-40B4-BE49-F238E27FC236}">
                <a16:creationId xmlns:a16="http://schemas.microsoft.com/office/drawing/2014/main" id="{6302C69B-DA08-4983-BEB8-5A9D5004378A}"/>
              </a:ext>
            </a:extLst>
          </p:cNvPr>
          <p:cNvSpPr/>
          <p:nvPr/>
        </p:nvSpPr>
        <p:spPr>
          <a:xfrm>
            <a:off x="4719823" y="2452326"/>
            <a:ext cx="2358142" cy="1285874"/>
          </a:xfrm>
          <a:prstGeom prst="wedgeRoundRectCallout">
            <a:avLst>
              <a:gd name="adj1" fmla="val -2010"/>
              <a:gd name="adj2" fmla="val 82057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Aumentar a Saúde mental/qualidade de vida</a:t>
            </a:r>
          </a:p>
        </p:txBody>
      </p:sp>
      <p:pic>
        <p:nvPicPr>
          <p:cNvPr id="13" name="ipfRJvYx41TCZYZmM:" descr="http://t0.gstatic.com/images?q=tbn:RJvYx41TCZYZmM:http://3.bp.blogspot.com/_66acUqpe_aY/S8uL3dlwodI/AAAAAAAAAAU/3mETkAL7LPg/s1600/prof.pesquisador.jpg">
            <a:hlinkClick r:id="rId3"/>
            <a:extLst>
              <a:ext uri="{FF2B5EF4-FFF2-40B4-BE49-F238E27FC236}">
                <a16:creationId xmlns:a16="http://schemas.microsoft.com/office/drawing/2014/main" id="{44E5B384-876A-401D-A1AC-54C241D6B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68" y="345721"/>
            <a:ext cx="14763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ímbolo de &quot;Não Permitido&quot; 1">
            <a:extLst>
              <a:ext uri="{FF2B5EF4-FFF2-40B4-BE49-F238E27FC236}">
                <a16:creationId xmlns:a16="http://schemas.microsoft.com/office/drawing/2014/main" id="{5D2270FD-F2C7-4EC6-87CB-37DC43C0B876}"/>
              </a:ext>
            </a:extLst>
          </p:cNvPr>
          <p:cNvSpPr/>
          <p:nvPr/>
        </p:nvSpPr>
        <p:spPr>
          <a:xfrm>
            <a:off x="895562" y="2060345"/>
            <a:ext cx="869245" cy="88487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AE44547-B94D-42E9-9416-BF6CACDB1B19}"/>
              </a:ext>
            </a:extLst>
          </p:cNvPr>
          <p:cNvSpPr/>
          <p:nvPr/>
        </p:nvSpPr>
        <p:spPr>
          <a:xfrm rot="21439389">
            <a:off x="818129" y="2770053"/>
            <a:ext cx="1887538" cy="813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Estigma doença mental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5C51910-155D-4B65-A643-3205CB44D4E9}"/>
              </a:ext>
            </a:extLst>
          </p:cNvPr>
          <p:cNvSpPr/>
          <p:nvPr/>
        </p:nvSpPr>
        <p:spPr>
          <a:xfrm>
            <a:off x="7824055" y="5461297"/>
            <a:ext cx="1887538" cy="8572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Arte, cultura e saúde mental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31742FC-755B-446B-9C6F-4C14F2B346F6}"/>
              </a:ext>
            </a:extLst>
          </p:cNvPr>
          <p:cNvSpPr/>
          <p:nvPr/>
        </p:nvSpPr>
        <p:spPr>
          <a:xfrm>
            <a:off x="3462379" y="4083433"/>
            <a:ext cx="1887538" cy="9903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Atividades físicas e de lazer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939E739-3502-42E2-BC86-D19D5EBB9B04}"/>
              </a:ext>
            </a:extLst>
          </p:cNvPr>
          <p:cNvSpPr/>
          <p:nvPr/>
        </p:nvSpPr>
        <p:spPr>
          <a:xfrm>
            <a:off x="1832772" y="5364638"/>
            <a:ext cx="2338651" cy="155552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Processos que favoreçam o aperfeiçoamento das relações interpessoais</a:t>
            </a:r>
          </a:p>
        </p:txBody>
      </p:sp>
    </p:spTree>
    <p:extLst>
      <p:ext uri="{BB962C8B-B14F-4D97-AF65-F5344CB8AC3E}">
        <p14:creationId xmlns:p14="http://schemas.microsoft.com/office/powerpoint/2010/main" val="38212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2" grpId="0" animBg="1"/>
      <p:bldP spid="3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BF92C08-01F0-EBE4-89C3-4C6E42C096F7}"/>
              </a:ext>
            </a:extLst>
          </p:cNvPr>
          <p:cNvSpPr txBox="1"/>
          <p:nvPr/>
        </p:nvSpPr>
        <p:spPr>
          <a:xfrm>
            <a:off x="2113006" y="1150540"/>
            <a:ext cx="93540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b="1" dirty="0"/>
              <a:t>QUAIS SÃO OS NOSSOS PROBLEMAS COMUNS?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b="1" dirty="0"/>
              <a:t>QUAIS SÃO NOSSAS ESPECIFICIDADES?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b="1" dirty="0"/>
              <a:t>QUAIS SÃO NOSSAS FORÇAS?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b="1" dirty="0"/>
              <a:t>QUAIS AS FRAGILIDADES PARA ATUAR EFETIVAMENTE NO PROBLEMA?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24930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B2F8F1B-160E-48FC-ED3D-577472911219}"/>
              </a:ext>
            </a:extLst>
          </p:cNvPr>
          <p:cNvSpPr/>
          <p:nvPr/>
        </p:nvSpPr>
        <p:spPr>
          <a:xfrm>
            <a:off x="4454613" y="889689"/>
            <a:ext cx="4946820" cy="1087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EVIDENCIAS</a:t>
            </a:r>
            <a:endParaRPr lang="en-US" sz="2400" dirty="0"/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257EEF57-9367-E1C9-26D6-97821D211D33}"/>
              </a:ext>
            </a:extLst>
          </p:cNvPr>
          <p:cNvSpPr/>
          <p:nvPr/>
        </p:nvSpPr>
        <p:spPr>
          <a:xfrm>
            <a:off x="5885935" y="2928551"/>
            <a:ext cx="1779373" cy="10008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DE525B9-930F-4D62-AB24-E90018441A4F}"/>
              </a:ext>
            </a:extLst>
          </p:cNvPr>
          <p:cNvSpPr/>
          <p:nvPr/>
        </p:nvSpPr>
        <p:spPr>
          <a:xfrm>
            <a:off x="3882081" y="4738814"/>
            <a:ext cx="6091883" cy="1000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INDICADORES E SUAS MEDIDAS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4660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DC vai mostrar planos da Samsung para evolução do SmartThings - NewVoice">
            <a:extLst>
              <a:ext uri="{FF2B5EF4-FFF2-40B4-BE49-F238E27FC236}">
                <a16:creationId xmlns:a16="http://schemas.microsoft.com/office/drawing/2014/main" id="{9BC2A5ED-0769-E90C-6D33-AE7AAD5B2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5424499-230C-6EA8-54A1-20BFDED04B6E}"/>
              </a:ext>
            </a:extLst>
          </p:cNvPr>
          <p:cNvSpPr/>
          <p:nvPr/>
        </p:nvSpPr>
        <p:spPr>
          <a:xfrm>
            <a:off x="104502" y="5212079"/>
            <a:ext cx="4306859" cy="1534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APLICATIVO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83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735E5DE-41CA-65E8-EEF1-9E0B73B4B203}"/>
              </a:ext>
            </a:extLst>
          </p:cNvPr>
          <p:cNvSpPr/>
          <p:nvPr/>
        </p:nvSpPr>
        <p:spPr>
          <a:xfrm>
            <a:off x="1956487" y="448962"/>
            <a:ext cx="8390238" cy="124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DEFINIDOS COLETIVAMENTE:</a:t>
            </a:r>
            <a:endParaRPr lang="en-US" sz="3200" dirty="0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0D7A8907-D980-58ED-4C4F-5996E4A1CA4A}"/>
              </a:ext>
            </a:extLst>
          </p:cNvPr>
          <p:cNvSpPr/>
          <p:nvPr/>
        </p:nvSpPr>
        <p:spPr>
          <a:xfrm>
            <a:off x="2940907" y="2065638"/>
            <a:ext cx="7640594" cy="124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INDICADORES PARA OS PROCESSOS DE INTERESSE</a:t>
            </a:r>
            <a:endParaRPr lang="en-US" dirty="0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3010591B-6EEF-FEF9-2410-85BA1A35E6D3}"/>
              </a:ext>
            </a:extLst>
          </p:cNvPr>
          <p:cNvSpPr/>
          <p:nvPr/>
        </p:nvSpPr>
        <p:spPr>
          <a:xfrm>
            <a:off x="2940907" y="3429000"/>
            <a:ext cx="7405817" cy="1375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CUIDADOS ÉTICOS E POLITICA DE USO</a:t>
            </a:r>
            <a:endParaRPr lang="en-US" dirty="0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28FB624B-C746-CA37-E3D6-DAECB116A136}"/>
              </a:ext>
            </a:extLst>
          </p:cNvPr>
          <p:cNvSpPr/>
          <p:nvPr/>
        </p:nvSpPr>
        <p:spPr>
          <a:xfrm>
            <a:off x="2940908" y="5161006"/>
            <a:ext cx="7640595" cy="1573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DESENHAR UM APLICATIVO COM SIMILARIDADES/ESPECIFICIDADES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58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elular E Tablet: 5 Razões Para Evitar O Consumo Excessivo">
            <a:extLst>
              <a:ext uri="{FF2B5EF4-FFF2-40B4-BE49-F238E27FC236}">
                <a16:creationId xmlns:a16="http://schemas.microsoft.com/office/drawing/2014/main" id="{B99DB512-C57F-76DF-FB96-AF5CB3F98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42" y="626718"/>
            <a:ext cx="3438377" cy="341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D89B546-5F87-0DD5-AEEB-8565F2868FC7}"/>
              </a:ext>
            </a:extLst>
          </p:cNvPr>
          <p:cNvSpPr/>
          <p:nvPr/>
        </p:nvSpPr>
        <p:spPr>
          <a:xfrm>
            <a:off x="6215446" y="626718"/>
            <a:ext cx="5362833" cy="654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APPLICATIVO ATUALIZADO PELO PRÓPRIO USUÁRIO</a:t>
            </a:r>
            <a:endParaRPr lang="en-US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5CA6C0C-2CE4-D81B-0A94-86EC8F8D57D1}"/>
              </a:ext>
            </a:extLst>
          </p:cNvPr>
          <p:cNvSpPr/>
          <p:nvPr/>
        </p:nvSpPr>
        <p:spPr>
          <a:xfrm>
            <a:off x="6215446" y="1538223"/>
            <a:ext cx="5362833" cy="654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REGULARIDADE DE INDICADORES</a:t>
            </a:r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856AA38-DD77-9E4B-9672-72799856315A}"/>
              </a:ext>
            </a:extLst>
          </p:cNvPr>
          <p:cNvSpPr/>
          <p:nvPr/>
        </p:nvSpPr>
        <p:spPr>
          <a:xfrm>
            <a:off x="6215446" y="2647048"/>
            <a:ext cx="5362833" cy="654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FEEDBACK GERAIS DE ORIENTAÇÃO</a:t>
            </a:r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BA7DA0B-D77C-CF53-76F2-29432A91ECC1}"/>
              </a:ext>
            </a:extLst>
          </p:cNvPr>
          <p:cNvSpPr/>
          <p:nvPr/>
        </p:nvSpPr>
        <p:spPr>
          <a:xfrm>
            <a:off x="6215446" y="3558553"/>
            <a:ext cx="5362833" cy="654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DICAS DIÁRIA DE AUTOCUIDADO?</a:t>
            </a:r>
            <a:endParaRPr lang="en-US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1DC098F-495F-22CB-5207-B47A91CFF5DD}"/>
              </a:ext>
            </a:extLst>
          </p:cNvPr>
          <p:cNvSpPr/>
          <p:nvPr/>
        </p:nvSpPr>
        <p:spPr>
          <a:xfrm>
            <a:off x="3332267" y="4436464"/>
            <a:ext cx="8554932" cy="840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ORIENTAÇÕES ESPECIFICAS DE CADA TERRITORIO E FORÇAS</a:t>
            </a:r>
            <a:endParaRPr lang="en-US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7151CB2-4FD9-5E64-A08B-7EFC39C89250}"/>
              </a:ext>
            </a:extLst>
          </p:cNvPr>
          <p:cNvSpPr/>
          <p:nvPr/>
        </p:nvSpPr>
        <p:spPr>
          <a:xfrm>
            <a:off x="3332267" y="5523283"/>
            <a:ext cx="8554933" cy="1260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PREVISÃO DE AMPLIAÇÃO PARA CUSTOMIZAÇÃO PARA DIVERSAS CONDIÇÕES DE SAÚDE PARA ORGANIZAÇÃO DE ATUAÇÃO E COLETA DE DADOS DE PESQUISA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84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358974A-A371-47B4-8640-AB2CECDBC4F4}"/>
              </a:ext>
            </a:extLst>
          </p:cNvPr>
          <p:cNvSpPr txBox="1"/>
          <p:nvPr/>
        </p:nvSpPr>
        <p:spPr>
          <a:xfrm>
            <a:off x="1421318" y="2173277"/>
            <a:ext cx="95136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pt-BR" sz="1400" dirty="0">
              <a:solidFill>
                <a:srgbClr val="C00000"/>
              </a:solidFill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pt-BR" sz="1400" b="1" dirty="0">
                <a:solidFill>
                  <a:srgbClr val="C00000"/>
                </a:solidFill>
              </a:rPr>
              <a:t> </a:t>
            </a:r>
            <a:r>
              <a:rPr lang="pt-BR" sz="1400" b="1" dirty="0">
                <a:solidFill>
                  <a:srgbClr val="002060"/>
                </a:solidFill>
              </a:rPr>
              <a:t>CDC (2021) </a:t>
            </a:r>
            <a:r>
              <a:rPr lang="en-US" sz="1400" b="1" dirty="0">
                <a:solidFill>
                  <a:srgbClr val="002060"/>
                </a:solidFill>
              </a:rPr>
              <a:t>Anxiety and Depression: Household Pulse Survey. </a:t>
            </a:r>
            <a:r>
              <a:rPr lang="en-US" sz="1400" b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https://www.cdc.gov/nchs/covid19/pulse/mental-health.htm</a:t>
            </a:r>
            <a:endParaRPr lang="en-US" sz="1400" b="1" dirty="0">
              <a:solidFill>
                <a:srgbClr val="002060"/>
              </a:solidFill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pt-BR" sz="1400" b="1" dirty="0">
              <a:solidFill>
                <a:srgbClr val="002060"/>
              </a:solidFill>
            </a:endParaRPr>
          </a:p>
          <a:p>
            <a:pPr algn="just">
              <a:buClr>
                <a:srgbClr val="C00000"/>
              </a:buClr>
              <a:defRPr/>
            </a:pPr>
            <a:endParaRPr lang="en-US" sz="1400" b="1" dirty="0">
              <a:solidFill>
                <a:srgbClr val="002060"/>
              </a:solidFill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400" b="1" dirty="0">
                <a:solidFill>
                  <a:srgbClr val="002060"/>
                </a:solidFill>
              </a:rPr>
              <a:t>Panchal, N., Kamal, R., Cox, C., &amp; Garfield, R. (2021). The implications of Covid-19 for mental Health and Substance USE. USA: KFF. https://www.kff.org/coronavirus-covid-19/issue-brief/the-implications-of-covid-19-for-mental-health-and-substance-use/</a:t>
            </a:r>
          </a:p>
          <a:p>
            <a:pPr algn="just">
              <a:buClr>
                <a:srgbClr val="C00000"/>
              </a:buClr>
              <a:defRPr/>
            </a:pPr>
            <a:endParaRPr lang="pt-BR" sz="1400" b="1" dirty="0">
              <a:solidFill>
                <a:srgbClr val="002060"/>
              </a:solidFill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pt-BR" sz="1400" b="1" dirty="0">
                <a:solidFill>
                  <a:srgbClr val="002060"/>
                </a:solidFill>
              </a:rPr>
              <a:t>WHO (2021). </a:t>
            </a:r>
            <a:r>
              <a:rPr lang="en-US" sz="1400" b="1" dirty="0">
                <a:solidFill>
                  <a:srgbClr val="002060"/>
                </a:solidFill>
              </a:rPr>
              <a:t>Guidance on community mental health services: Promoting person-</a:t>
            </a:r>
            <a:r>
              <a:rPr lang="en-US" sz="1400" b="1" dirty="0" err="1">
                <a:solidFill>
                  <a:srgbClr val="002060"/>
                </a:solidFill>
              </a:rPr>
              <a:t>centred</a:t>
            </a:r>
            <a:r>
              <a:rPr lang="en-US" sz="1400" b="1" dirty="0">
                <a:solidFill>
                  <a:srgbClr val="002060"/>
                </a:solidFill>
              </a:rPr>
              <a:t> and rights-based approaches. World Health </a:t>
            </a:r>
            <a:r>
              <a:rPr lang="en-US" sz="1400" b="1" dirty="0" err="1">
                <a:solidFill>
                  <a:srgbClr val="002060"/>
                </a:solidFill>
              </a:rPr>
              <a:t>Organazations</a:t>
            </a:r>
            <a:r>
              <a:rPr lang="en-US" sz="1400" b="1" dirty="0">
                <a:solidFill>
                  <a:srgbClr val="002060"/>
                </a:solidFill>
              </a:rPr>
              <a:t>: https://www.who.int/publications/i/item/9789240025707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pt-BR" sz="1400" dirty="0">
              <a:solidFill>
                <a:srgbClr val="C00000"/>
              </a:solidFill>
            </a:endParaRPr>
          </a:p>
        </p:txBody>
      </p:sp>
      <p:sp>
        <p:nvSpPr>
          <p:cNvPr id="26627" name="CaixaDeTexto 3">
            <a:extLst>
              <a:ext uri="{FF2B5EF4-FFF2-40B4-BE49-F238E27FC236}">
                <a16:creationId xmlns:a16="http://schemas.microsoft.com/office/drawing/2014/main" id="{6FCEEB30-D794-4BD7-AFE2-068DA00E7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4787" y="522108"/>
            <a:ext cx="242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pt-BR" altLang="pt-BR" b="1">
                <a:solidFill>
                  <a:srgbClr val="CC0000"/>
                </a:solidFill>
                <a:latin typeface="Times New Roman" panose="02020603050405020304" pitchFamily="18" charset="0"/>
              </a:rPr>
              <a:t>BIBLIOGRAFIA</a:t>
            </a:r>
            <a:endParaRPr lang="pt-BR" altLang="pt-BR" b="1" u="sng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2C0E798-C734-F0AF-EFFE-C0124498B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986" y="550506"/>
            <a:ext cx="9679293" cy="53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8810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E769FCB-167E-EB86-A215-73634ACB7434}"/>
              </a:ext>
            </a:extLst>
          </p:cNvPr>
          <p:cNvSpPr/>
          <p:nvPr/>
        </p:nvSpPr>
        <p:spPr>
          <a:xfrm>
            <a:off x="1584960" y="264160"/>
            <a:ext cx="10027920" cy="635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OS INDICADORES DE CUIDADO EM SAÚDE MENTAL ESTÃO PRESENTES MESMO ANTES DA PANDEMIA.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08949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3C0DA120-93FC-3B84-B228-44E59CBDC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07" y="1978090"/>
            <a:ext cx="11104852" cy="515983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B4DEE03-83E9-CB38-5ABB-8D2127DDDAEB}"/>
              </a:ext>
            </a:extLst>
          </p:cNvPr>
          <p:cNvSpPr txBox="1"/>
          <p:nvPr/>
        </p:nvSpPr>
        <p:spPr>
          <a:xfrm>
            <a:off x="2177920" y="695331"/>
            <a:ext cx="7836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ATENDIMENTO PSICOLÓGICO POR ANO E POR CAMPUS</a:t>
            </a:r>
          </a:p>
          <a:p>
            <a:pPr algn="ctr"/>
            <a:r>
              <a:rPr lang="en-US" b="1" dirty="0"/>
              <a:t>UNIVERSIDADE FEDERAL DE SÃO CARLOS</a:t>
            </a:r>
          </a:p>
        </p:txBody>
      </p:sp>
    </p:spTree>
    <p:extLst>
      <p:ext uri="{BB962C8B-B14F-4D97-AF65-F5344CB8AC3E}">
        <p14:creationId xmlns:p14="http://schemas.microsoft.com/office/powerpoint/2010/main" val="31118081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4513EC0-0063-4121-3027-DEBAAB7C5777}"/>
              </a:ext>
            </a:extLst>
          </p:cNvPr>
          <p:cNvSpPr txBox="1"/>
          <p:nvPr/>
        </p:nvSpPr>
        <p:spPr>
          <a:xfrm>
            <a:off x="2224728" y="1113600"/>
            <a:ext cx="871012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rtl="0"/>
            <a:r>
              <a:rPr lang="pt-BR" sz="2800" b="0" i="0" u="none" strike="noStrike" baseline="0" dirty="0">
                <a:latin typeface="Arial" panose="020B0604020202020204" pitchFamily="34" charset="0"/>
              </a:rPr>
              <a:t>Os profissionais desenvolvem as seguintes atividades:</a:t>
            </a:r>
          </a:p>
          <a:p>
            <a:pPr marR="0" algn="just" rtl="0">
              <a:buFont typeface="Symbol" panose="05050102010706020507" pitchFamily="18" charset="2"/>
              <a:buChar char="·"/>
            </a:pPr>
            <a:r>
              <a:rPr lang="pt-BR" sz="2800" b="0" i="0" u="none" strike="noStrike" baseline="0" dirty="0">
                <a:latin typeface="Arial" panose="020B0604020202020204" pitchFamily="34" charset="0"/>
              </a:rPr>
              <a:t>Acolhimentos;</a:t>
            </a:r>
          </a:p>
          <a:p>
            <a:pPr marR="0" algn="just" rtl="0">
              <a:buFont typeface="Symbol" panose="05050102010706020507" pitchFamily="18" charset="2"/>
              <a:buChar char="·"/>
            </a:pPr>
            <a:r>
              <a:rPr lang="pt-BR" sz="2800" b="0" i="0" u="none" strike="noStrike" baseline="0" dirty="0">
                <a:latin typeface="Arial" panose="020B0604020202020204" pitchFamily="34" charset="0"/>
              </a:rPr>
              <a:t>Atendimentos individuais</a:t>
            </a:r>
          </a:p>
          <a:p>
            <a:pPr marR="0" algn="just" rtl="0">
              <a:buFont typeface="Symbol" panose="05050102010706020507" pitchFamily="18" charset="2"/>
              <a:buChar char="·"/>
            </a:pPr>
            <a:r>
              <a:rPr lang="pt-BR" sz="2800" b="0" i="0" u="none" strike="noStrike" baseline="0" dirty="0">
                <a:latin typeface="Arial" panose="020B0604020202020204" pitchFamily="34" charset="0"/>
              </a:rPr>
              <a:t>Grupos terapêuticos;</a:t>
            </a:r>
          </a:p>
          <a:p>
            <a:pPr marR="0" algn="just" rtl="0">
              <a:buFont typeface="Symbol" panose="05050102010706020507" pitchFamily="18" charset="2"/>
              <a:buChar char="·"/>
            </a:pPr>
            <a:r>
              <a:rPr lang="pt-BR" sz="2800" b="0" i="0" u="none" strike="noStrike" baseline="0" dirty="0">
                <a:latin typeface="Arial" panose="020B0604020202020204" pitchFamily="34" charset="0"/>
              </a:rPr>
              <a:t>Participações em reuniões de equipe, reuniões para discussão de casos; reuniões com gestão quando solicitados;</a:t>
            </a:r>
          </a:p>
          <a:p>
            <a:pPr marR="0" algn="just" rtl="0">
              <a:buFont typeface="Symbol" panose="05050102010706020507" pitchFamily="18" charset="2"/>
              <a:buChar char="·"/>
            </a:pPr>
            <a:r>
              <a:rPr lang="pt-BR" sz="2800" b="0" i="0" u="none" strike="noStrike" baseline="0" dirty="0">
                <a:latin typeface="Arial" panose="020B0604020202020204" pitchFamily="34" charset="0"/>
              </a:rPr>
              <a:t>Atendimentos solicitados por docentes e/ou coordenações de curso para orientações, palestras.</a:t>
            </a:r>
          </a:p>
        </p:txBody>
      </p:sp>
    </p:spTree>
    <p:extLst>
      <p:ext uri="{BB962C8B-B14F-4D97-AF65-F5344CB8AC3E}">
        <p14:creationId xmlns:p14="http://schemas.microsoft.com/office/powerpoint/2010/main" val="206407718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47DB417-72AE-4E59-8CBB-7B4B200E8F02}"/>
              </a:ext>
            </a:extLst>
          </p:cNvPr>
          <p:cNvSpPr txBox="1"/>
          <p:nvPr/>
        </p:nvSpPr>
        <p:spPr>
          <a:xfrm>
            <a:off x="425003" y="1068946"/>
            <a:ext cx="11153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548E47C-AAFD-BDA9-2001-234858B31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2" y="324612"/>
            <a:ext cx="11153105" cy="556807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2C86135D-0451-A759-8004-A5C18D7D8228}"/>
              </a:ext>
            </a:extLst>
          </p:cNvPr>
          <p:cNvSpPr/>
          <p:nvPr/>
        </p:nvSpPr>
        <p:spPr>
          <a:xfrm>
            <a:off x="7030491" y="6116320"/>
            <a:ext cx="4547616" cy="52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Período coleta (2 SEMESTRE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4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png">
            <a:extLst>
              <a:ext uri="{FF2B5EF4-FFF2-40B4-BE49-F238E27FC236}">
                <a16:creationId xmlns:a16="http://schemas.microsoft.com/office/drawing/2014/main" id="{BB0A472A-D518-1316-FA75-7A4F329083E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134112"/>
            <a:ext cx="12192001" cy="672388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1444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C7A09F6-71C6-A355-82FC-0C588AD7E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19" y="419100"/>
            <a:ext cx="10657140" cy="611762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C4199FA-C3BB-56C1-A0B3-8ABD2842DB00}"/>
              </a:ext>
            </a:extLst>
          </p:cNvPr>
          <p:cNvSpPr/>
          <p:nvPr/>
        </p:nvSpPr>
        <p:spPr>
          <a:xfrm>
            <a:off x="7240556" y="6178550"/>
            <a:ext cx="4547616" cy="52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Período coleta (2 SEMESTRE 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76185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1597</TotalTime>
  <Words>656</Words>
  <Application>Microsoft Office PowerPoint</Application>
  <PresentationFormat>Widescreen</PresentationFormat>
  <Paragraphs>114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6" baseType="lpstr">
      <vt:lpstr>Arial</vt:lpstr>
      <vt:lpstr>Century Gothic</vt:lpstr>
      <vt:lpstr>Symbol</vt:lpstr>
      <vt:lpstr>Times New Roman</vt:lpstr>
      <vt:lpstr>Verdana</vt:lpstr>
      <vt:lpstr>Wingdings</vt:lpstr>
      <vt:lpstr>Wingdings 3</vt:lpstr>
      <vt:lpstr>Cacho</vt:lpstr>
      <vt:lpstr>Relatos sobre Saúde na comunidade acadêmica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de Jesus Dutra dos Reis</dc:creator>
  <cp:lastModifiedBy>Maria de Jesus Dutra dos Reis</cp:lastModifiedBy>
  <cp:revision>127</cp:revision>
  <dcterms:created xsi:type="dcterms:W3CDTF">2018-09-08T00:09:44Z</dcterms:created>
  <dcterms:modified xsi:type="dcterms:W3CDTF">2022-10-31T21:28:18Z</dcterms:modified>
</cp:coreProperties>
</file>